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8" r:id="rId5"/>
    <p:sldId id="294" r:id="rId6"/>
    <p:sldId id="311" r:id="rId7"/>
    <p:sldId id="295" r:id="rId8"/>
    <p:sldId id="265" r:id="rId9"/>
    <p:sldId id="300" r:id="rId10"/>
    <p:sldId id="299" r:id="rId11"/>
    <p:sldId id="301" r:id="rId12"/>
    <p:sldId id="302" r:id="rId13"/>
    <p:sldId id="303" r:id="rId14"/>
    <p:sldId id="304" r:id="rId15"/>
    <p:sldId id="306" r:id="rId16"/>
    <p:sldId id="307" r:id="rId17"/>
    <p:sldId id="308" r:id="rId18"/>
    <p:sldId id="309" r:id="rId19"/>
    <p:sldId id="312" r:id="rId20"/>
    <p:sldId id="310" r:id="rId21"/>
    <p:sldId id="288" r:id="rId22"/>
    <p:sldId id="305" r:id="rId23"/>
    <p:sldId id="313" r:id="rId24"/>
    <p:sldId id="314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675" userDrawn="1">
          <p15:clr>
            <a:srgbClr val="A4A3A4"/>
          </p15:clr>
        </p15:guide>
        <p15:guide id="2" orient="horz" pos="157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RE Sandrine" initials="CS" lastIdx="51" clrIdx="0">
    <p:extLst>
      <p:ext uri="{19B8F6BF-5375-455C-9EA6-DF929625EA0E}">
        <p15:presenceInfo xmlns:p15="http://schemas.microsoft.com/office/powerpoint/2012/main" userId="S-1-5-21-343818398-1580818891-1801674531-20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AEA8"/>
    <a:srgbClr val="ACA791"/>
    <a:srgbClr val="FF595A"/>
    <a:srgbClr val="DFB943"/>
    <a:srgbClr val="000000"/>
    <a:srgbClr val="D5C37F"/>
    <a:srgbClr val="F4A09A"/>
    <a:srgbClr val="F2C5BE"/>
    <a:srgbClr val="B4ACA5"/>
    <a:srgbClr val="CBC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D37BF5-C5CD-2CA3-8FCE-997B73EC0083}" v="2" dt="2020-08-11T07:42:34.864"/>
    <p1510:client id="{24B366CD-83A5-0ED1-B87C-A742C805CD26}" v="56" dt="2020-08-11T11:20:56.061"/>
    <p1510:client id="{3D72612C-E68E-ED56-1BB1-918776AEDED6}" v="21" dt="2020-08-11T10:39:03.764"/>
    <p1510:client id="{43333312-F970-B46D-53D9-17E430D561E9}" v="2" dt="2020-08-10T12:54:21.905"/>
    <p1510:client id="{461E69C6-51D4-5C87-A9B5-ED33BEE52818}" v="467" dt="2020-08-10T14:33:27.155"/>
    <p1510:client id="{7139C378-C3EC-90EF-288B-D9D83E69E703}" v="159" dt="2020-08-12T14:10:47.043"/>
    <p1510:client id="{869350BE-6048-B76F-2C39-FD14EE643005}" v="3" dt="2020-08-11T10:40:20.058"/>
    <p1510:client id="{93FA6185-D925-7E67-8CFE-561B4DD1AA83}" v="129" dt="2020-08-11T11:18:35.288"/>
    <p1510:client id="{E528ED78-CE00-8BF8-619F-DDB15EEBBC1A}" v="22" dt="2020-08-11T08:56:45.6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629" autoAdjust="0"/>
  </p:normalViewPr>
  <p:slideViewPr>
    <p:cSldViewPr snapToGrid="0">
      <p:cViewPr varScale="1">
        <p:scale>
          <a:sx n="67" d="100"/>
          <a:sy n="67" d="100"/>
        </p:scale>
        <p:origin x="1229" y="53"/>
      </p:cViewPr>
      <p:guideLst>
        <p:guide pos="6675"/>
        <p:guide orient="horz" pos="15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UVY - EL HADAOUI ANNE" userId="S::anne.bauvy@arep.fr::ea797e26-6f38-4006-bda3-0dcd47b50dc7" providerId="AD" clId="Web-{E528ED78-CE00-8BF8-619F-DDB15EEBBC1A}"/>
    <pc:docChg chg="addSld modSld">
      <pc:chgData name="BAUVY - EL HADAOUI ANNE" userId="S::anne.bauvy@arep.fr::ea797e26-6f38-4006-bda3-0dcd47b50dc7" providerId="AD" clId="Web-{E528ED78-CE00-8BF8-619F-DDB15EEBBC1A}" dt="2020-08-11T08:56:45.647" v="20" actId="14100"/>
      <pc:docMkLst>
        <pc:docMk/>
      </pc:docMkLst>
      <pc:sldChg chg="addSp delSp modSp add replId">
        <pc:chgData name="BAUVY - EL HADAOUI ANNE" userId="S::anne.bauvy@arep.fr::ea797e26-6f38-4006-bda3-0dcd47b50dc7" providerId="AD" clId="Web-{E528ED78-CE00-8BF8-619F-DDB15EEBBC1A}" dt="2020-08-11T08:56:45.647" v="20" actId="14100"/>
        <pc:sldMkLst>
          <pc:docMk/>
          <pc:sldMk cId="481662582" sldId="299"/>
        </pc:sldMkLst>
        <pc:spChg chg="del">
          <ac:chgData name="BAUVY - EL HADAOUI ANNE" userId="S::anne.bauvy@arep.fr::ea797e26-6f38-4006-bda3-0dcd47b50dc7" providerId="AD" clId="Web-{E528ED78-CE00-8BF8-619F-DDB15EEBBC1A}" dt="2020-08-11T08:55:48.897" v="12"/>
          <ac:spMkLst>
            <pc:docMk/>
            <pc:sldMk cId="481662582" sldId="299"/>
            <ac:spMk id="5" creationId="{FCF0B454-0D9A-4DB2-818C-4382808E3442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9"/>
          <ac:spMkLst>
            <pc:docMk/>
            <pc:sldMk cId="481662582" sldId="299"/>
            <ac:spMk id="6" creationId="{73C18322-81C7-4BEB-889A-A333D5A14C21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11"/>
          <ac:spMkLst>
            <pc:docMk/>
            <pc:sldMk cId="481662582" sldId="299"/>
            <ac:spMk id="33" creationId="{D775EC6D-3D0F-4783-B097-69FAF4455E65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10"/>
          <ac:spMkLst>
            <pc:docMk/>
            <pc:sldMk cId="481662582" sldId="299"/>
            <ac:spMk id="34" creationId="{4C0C3993-57C9-46CE-A2AA-7077AAA14473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8"/>
          <ac:spMkLst>
            <pc:docMk/>
            <pc:sldMk cId="481662582" sldId="299"/>
            <ac:spMk id="36" creationId="{8416C255-06CF-45C5-9054-6ED8EAF0CDB2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7"/>
          <ac:spMkLst>
            <pc:docMk/>
            <pc:sldMk cId="481662582" sldId="299"/>
            <ac:spMk id="37" creationId="{0DF22DF6-0E45-4D6B-9ECC-78270B4A9EED}"/>
          </ac:spMkLst>
        </pc:spChg>
        <pc:spChg chg="del mod">
          <ac:chgData name="BAUVY - EL HADAOUI ANNE" userId="S::anne.bauvy@arep.fr::ea797e26-6f38-4006-bda3-0dcd47b50dc7" providerId="AD" clId="Web-{E528ED78-CE00-8BF8-619F-DDB15EEBBC1A}" dt="2020-08-11T08:55:55.131" v="16"/>
          <ac:spMkLst>
            <pc:docMk/>
            <pc:sldMk cId="481662582" sldId="299"/>
            <ac:spMk id="41" creationId="{634E5E6B-F8B0-4EF1-804A-A891853CE4D6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3"/>
          <ac:spMkLst>
            <pc:docMk/>
            <pc:sldMk cId="481662582" sldId="299"/>
            <ac:spMk id="43" creationId="{99AF10B1-4D0B-439F-9FE1-15790CF7DA61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2"/>
          <ac:spMkLst>
            <pc:docMk/>
            <pc:sldMk cId="481662582" sldId="299"/>
            <ac:spMk id="44" creationId="{955FC79C-E970-40B9-BA9F-2D5AF635242A}"/>
          </ac:spMkLst>
        </pc:spChg>
        <pc:spChg chg="del">
          <ac:chgData name="BAUVY - EL HADAOUI ANNE" userId="S::anne.bauvy@arep.fr::ea797e26-6f38-4006-bda3-0dcd47b50dc7" providerId="AD" clId="Web-{E528ED78-CE00-8BF8-619F-DDB15EEBBC1A}" dt="2020-08-11T08:55:48.897" v="1"/>
          <ac:spMkLst>
            <pc:docMk/>
            <pc:sldMk cId="481662582" sldId="299"/>
            <ac:spMk id="45" creationId="{6791EAE9-F16C-443A-AAF9-EBAA21DFE4E0}"/>
          </ac:spMkLst>
        </pc:spChg>
        <pc:picChg chg="add mod">
          <ac:chgData name="BAUVY - EL HADAOUI ANNE" userId="S::anne.bauvy@arep.fr::ea797e26-6f38-4006-bda3-0dcd47b50dc7" providerId="AD" clId="Web-{E528ED78-CE00-8BF8-619F-DDB15EEBBC1A}" dt="2020-08-11T08:56:45.647" v="20" actId="14100"/>
          <ac:picMkLst>
            <pc:docMk/>
            <pc:sldMk cId="481662582" sldId="299"/>
            <ac:picMk id="4" creationId="{DAC00BC4-FA93-405A-AD64-221850D345DE}"/>
          </ac:picMkLst>
        </pc:picChg>
        <pc:cxnChg chg="del">
          <ac:chgData name="BAUVY - EL HADAOUI ANNE" userId="S::anne.bauvy@arep.fr::ea797e26-6f38-4006-bda3-0dcd47b50dc7" providerId="AD" clId="Web-{E528ED78-CE00-8BF8-619F-DDB15EEBBC1A}" dt="2020-08-11T08:55:48.897" v="6"/>
          <ac:cxnSpMkLst>
            <pc:docMk/>
            <pc:sldMk cId="481662582" sldId="299"/>
            <ac:cxnSpMk id="9" creationId="{E083AC93-6339-4306-BF9E-F004C3C93DA6}"/>
          </ac:cxnSpMkLst>
        </pc:cxnChg>
        <pc:cxnChg chg="del">
          <ac:chgData name="BAUVY - EL HADAOUI ANNE" userId="S::anne.bauvy@arep.fr::ea797e26-6f38-4006-bda3-0dcd47b50dc7" providerId="AD" clId="Web-{E528ED78-CE00-8BF8-619F-DDB15EEBBC1A}" dt="2020-08-11T08:55:48.897" v="5"/>
          <ac:cxnSpMkLst>
            <pc:docMk/>
            <pc:sldMk cId="481662582" sldId="299"/>
            <ac:cxnSpMk id="38" creationId="{F54B8F97-C3E0-424D-B7AE-C9FDFCFB86C1}"/>
          </ac:cxnSpMkLst>
        </pc:cxnChg>
        <pc:cxnChg chg="del">
          <ac:chgData name="BAUVY - EL HADAOUI ANNE" userId="S::anne.bauvy@arep.fr::ea797e26-6f38-4006-bda3-0dcd47b50dc7" providerId="AD" clId="Web-{E528ED78-CE00-8BF8-619F-DDB15EEBBC1A}" dt="2020-08-11T08:55:48.897" v="4"/>
          <ac:cxnSpMkLst>
            <pc:docMk/>
            <pc:sldMk cId="481662582" sldId="299"/>
            <ac:cxnSpMk id="40" creationId="{8EF783A2-D2A2-4401-81D9-52407CAF89D2}"/>
          </ac:cxnSpMkLst>
        </pc:cxnChg>
        <pc:cxnChg chg="del">
          <ac:chgData name="BAUVY - EL HADAOUI ANNE" userId="S::anne.bauvy@arep.fr::ea797e26-6f38-4006-bda3-0dcd47b50dc7" providerId="AD" clId="Web-{E528ED78-CE00-8BF8-619F-DDB15EEBBC1A}" dt="2020-08-11T08:55:56.131" v="17"/>
          <ac:cxnSpMkLst>
            <pc:docMk/>
            <pc:sldMk cId="481662582" sldId="299"/>
            <ac:cxnSpMk id="42" creationId="{9A5541FD-D319-47A4-A7DF-4E4B149A604A}"/>
          </ac:cxnSpMkLst>
        </pc:cxnChg>
      </pc:sldChg>
    </pc:docChg>
  </pc:docChgLst>
  <pc:docChgLst>
    <pc:chgData name="BAUVY - EL HADAOUI ANNE" userId="S::anne.bauvy@arep.fr::ea797e26-6f38-4006-bda3-0dcd47b50dc7" providerId="AD" clId="Web-{93FA6185-D925-7E67-8CFE-561B4DD1AA83}"/>
    <pc:docChg chg="addSld modSld sldOrd">
      <pc:chgData name="BAUVY - EL HADAOUI ANNE" userId="S::anne.bauvy@arep.fr::ea797e26-6f38-4006-bda3-0dcd47b50dc7" providerId="AD" clId="Web-{93FA6185-D925-7E67-8CFE-561B4DD1AA83}" dt="2020-08-11T11:18:35.288" v="125"/>
      <pc:docMkLst>
        <pc:docMk/>
      </pc:docMkLst>
      <pc:sldChg chg="modSp add ord">
        <pc:chgData name="BAUVY - EL HADAOUI ANNE" userId="S::anne.bauvy@arep.fr::ea797e26-6f38-4006-bda3-0dcd47b50dc7" providerId="AD" clId="Web-{93FA6185-D925-7E67-8CFE-561B4DD1AA83}" dt="2020-08-11T11:18:35.288" v="125"/>
        <pc:sldMkLst>
          <pc:docMk/>
          <pc:sldMk cId="2297091959" sldId="298"/>
        </pc:sldMkLst>
        <pc:spChg chg="mod">
          <ac:chgData name="BAUVY - EL HADAOUI ANNE" userId="S::anne.bauvy@arep.fr::ea797e26-6f38-4006-bda3-0dcd47b50dc7" providerId="AD" clId="Web-{93FA6185-D925-7E67-8CFE-561B4DD1AA83}" dt="2020-08-11T11:14:00.285" v="120" actId="20577"/>
          <ac:spMkLst>
            <pc:docMk/>
            <pc:sldMk cId="2297091959" sldId="298"/>
            <ac:spMk id="16" creationId="{0D4835BE-19D7-454C-B157-CC051AB96708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080" v="110" actId="20577"/>
          <ac:spMkLst>
            <pc:docMk/>
            <pc:sldMk cId="2297091959" sldId="298"/>
            <ac:spMk id="17" creationId="{F1ACC67B-1E18-483D-B9A4-561441CF5681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033" v="109" actId="20577"/>
          <ac:spMkLst>
            <pc:docMk/>
            <pc:sldMk cId="2297091959" sldId="298"/>
            <ac:spMk id="18" creationId="{7C1BB6DF-A629-4008-AEF4-4B8C9B783E4E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314" v="116" actId="20577"/>
          <ac:spMkLst>
            <pc:docMk/>
            <pc:sldMk cId="2297091959" sldId="298"/>
            <ac:spMk id="19" creationId="{F87EE6FB-A9EA-40B4-BCA1-5B34CDFA5E32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392" v="117" actId="20577"/>
          <ac:spMkLst>
            <pc:docMk/>
            <pc:sldMk cId="2297091959" sldId="298"/>
            <ac:spMk id="20" creationId="{DDF65294-F2D8-42E9-84F9-4066A347689C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7:47.253" v="121" actId="20577"/>
          <ac:spMkLst>
            <pc:docMk/>
            <pc:sldMk cId="2297091959" sldId="298"/>
            <ac:spMk id="21" creationId="{8C086ADE-14CB-4FC0-BF65-F7192A004A58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236" v="114" actId="20577"/>
          <ac:spMkLst>
            <pc:docMk/>
            <pc:sldMk cId="2297091959" sldId="298"/>
            <ac:spMk id="22" creationId="{7E60F697-A564-49F4-8BD3-470112931882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111" v="111" actId="20577"/>
          <ac:spMkLst>
            <pc:docMk/>
            <pc:sldMk cId="2297091959" sldId="298"/>
            <ac:spMk id="23" creationId="{6871C77D-88B2-487E-9034-8930D2E10599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283" v="115" actId="20577"/>
          <ac:spMkLst>
            <pc:docMk/>
            <pc:sldMk cId="2297091959" sldId="298"/>
            <ac:spMk id="24" creationId="{599B539F-5A61-4CCB-A673-B4250AC89F24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8:08.098" v="124" actId="20577"/>
          <ac:spMkLst>
            <pc:docMk/>
            <pc:sldMk cId="2297091959" sldId="298"/>
            <ac:spMk id="25" creationId="{8D618106-A5B2-4F0C-BF90-8B903CD33D3E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158" v="112" actId="20577"/>
          <ac:spMkLst>
            <pc:docMk/>
            <pc:sldMk cId="2297091959" sldId="298"/>
            <ac:spMk id="26" creationId="{5EE0B075-B4FC-41D5-8890-90C07D5EA472}"/>
          </ac:spMkLst>
        </pc:spChg>
        <pc:spChg chg="mod">
          <ac:chgData name="BAUVY - EL HADAOUI ANNE" userId="S::anne.bauvy@arep.fr::ea797e26-6f38-4006-bda3-0dcd47b50dc7" providerId="AD" clId="Web-{93FA6185-D925-7E67-8CFE-561B4DD1AA83}" dt="2020-08-11T11:13:30.205" v="113" actId="20577"/>
          <ac:spMkLst>
            <pc:docMk/>
            <pc:sldMk cId="2297091959" sldId="298"/>
            <ac:spMk id="27" creationId="{B3BB0418-1C97-4414-BBBC-3971F5097C51}"/>
          </ac:spMkLst>
        </pc:spChg>
      </pc:sldChg>
    </pc:docChg>
  </pc:docChgLst>
  <pc:docChgLst>
    <pc:chgData name="BAUVY - EL HADAOUI ANNE" userId="S::anne.bauvy@arep.fr::ea797e26-6f38-4006-bda3-0dcd47b50dc7" providerId="AD" clId="Web-{24B366CD-83A5-0ED1-B87C-A742C805CD26}"/>
    <pc:docChg chg="modSld">
      <pc:chgData name="BAUVY - EL HADAOUI ANNE" userId="S::anne.bauvy@arep.fr::ea797e26-6f38-4006-bda3-0dcd47b50dc7" providerId="AD" clId="Web-{24B366CD-83A5-0ED1-B87C-A742C805CD26}" dt="2020-08-11T11:20:50.232" v="43"/>
      <pc:docMkLst>
        <pc:docMk/>
      </pc:docMkLst>
      <pc:sldChg chg="modSp">
        <pc:chgData name="BAUVY - EL HADAOUI ANNE" userId="S::anne.bauvy@arep.fr::ea797e26-6f38-4006-bda3-0dcd47b50dc7" providerId="AD" clId="Web-{24B366CD-83A5-0ED1-B87C-A742C805CD26}" dt="2020-08-11T11:20:50.232" v="43"/>
        <pc:sldMkLst>
          <pc:docMk/>
          <pc:sldMk cId="2297091959" sldId="298"/>
        </pc:sldMkLst>
        <pc:spChg chg="mod">
          <ac:chgData name="BAUVY - EL HADAOUI ANNE" userId="S::anne.bauvy@arep.fr::ea797e26-6f38-4006-bda3-0dcd47b50dc7" providerId="AD" clId="Web-{24B366CD-83A5-0ED1-B87C-A742C805CD26}" dt="2020-08-11T11:20:50.232" v="43"/>
          <ac:spMkLst>
            <pc:docMk/>
            <pc:sldMk cId="2297091959" sldId="298"/>
            <ac:spMk id="16" creationId="{0D4835BE-19D7-454C-B157-CC051AB96708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50.154" v="41"/>
          <ac:spMkLst>
            <pc:docMk/>
            <pc:sldMk cId="2297091959" sldId="298"/>
            <ac:spMk id="17" creationId="{F1ACC67B-1E18-483D-B9A4-561441CF5681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50.123" v="40"/>
          <ac:spMkLst>
            <pc:docMk/>
            <pc:sldMk cId="2297091959" sldId="298"/>
            <ac:spMk id="18" creationId="{7C1BB6DF-A629-4008-AEF4-4B8C9B783E4E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50.076" v="39"/>
          <ac:spMkLst>
            <pc:docMk/>
            <pc:sldMk cId="2297091959" sldId="298"/>
            <ac:spMk id="19" creationId="{F87EE6FB-A9EA-40B4-BCA1-5B34CDFA5E32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50.044" v="38"/>
          <ac:spMkLst>
            <pc:docMk/>
            <pc:sldMk cId="2297091959" sldId="298"/>
            <ac:spMk id="20" creationId="{DDF65294-F2D8-42E9-84F9-4066A347689C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49.998" v="37"/>
          <ac:spMkLst>
            <pc:docMk/>
            <pc:sldMk cId="2297091959" sldId="298"/>
            <ac:spMk id="21" creationId="{8C086ADE-14CB-4FC0-BF65-F7192A004A58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49.966" v="36"/>
          <ac:spMkLst>
            <pc:docMk/>
            <pc:sldMk cId="2297091959" sldId="298"/>
            <ac:spMk id="22" creationId="{7E60F697-A564-49F4-8BD3-470112931882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49.919" v="35"/>
          <ac:spMkLst>
            <pc:docMk/>
            <pc:sldMk cId="2297091959" sldId="298"/>
            <ac:spMk id="23" creationId="{6871C77D-88B2-487E-9034-8930D2E10599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50.201" v="42"/>
          <ac:spMkLst>
            <pc:docMk/>
            <pc:sldMk cId="2297091959" sldId="298"/>
            <ac:spMk id="24" creationId="{599B539F-5A61-4CCB-A673-B4250AC89F24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49.888" v="34"/>
          <ac:spMkLst>
            <pc:docMk/>
            <pc:sldMk cId="2297091959" sldId="298"/>
            <ac:spMk id="25" creationId="{8D618106-A5B2-4F0C-BF90-8B903CD33D3E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49.841" v="33"/>
          <ac:spMkLst>
            <pc:docMk/>
            <pc:sldMk cId="2297091959" sldId="298"/>
            <ac:spMk id="26" creationId="{5EE0B075-B4FC-41D5-8890-90C07D5EA472}"/>
          </ac:spMkLst>
        </pc:spChg>
        <pc:spChg chg="mod">
          <ac:chgData name="BAUVY - EL HADAOUI ANNE" userId="S::anne.bauvy@arep.fr::ea797e26-6f38-4006-bda3-0dcd47b50dc7" providerId="AD" clId="Web-{24B366CD-83A5-0ED1-B87C-A742C805CD26}" dt="2020-08-11T11:20:49.810" v="32"/>
          <ac:spMkLst>
            <pc:docMk/>
            <pc:sldMk cId="2297091959" sldId="298"/>
            <ac:spMk id="27" creationId="{B3BB0418-1C97-4414-BBBC-3971F5097C51}"/>
          </ac:spMkLst>
        </pc:spChg>
      </pc:sldChg>
    </pc:docChg>
  </pc:docChgLst>
  <pc:docChgLst>
    <pc:chgData name="BAUVY - EL HADAOUI ANNE" userId="S::anne.bauvy@arep.fr::ea797e26-6f38-4006-bda3-0dcd47b50dc7" providerId="AD" clId="Web-{7139C378-C3EC-90EF-288B-D9D83E69E703}"/>
    <pc:docChg chg="modSld">
      <pc:chgData name="BAUVY - EL HADAOUI ANNE" userId="S::anne.bauvy@arep.fr::ea797e26-6f38-4006-bda3-0dcd47b50dc7" providerId="AD" clId="Web-{7139C378-C3EC-90EF-288B-D9D83E69E703}" dt="2020-08-12T14:10:46.137" v="141" actId="20577"/>
      <pc:docMkLst>
        <pc:docMk/>
      </pc:docMkLst>
      <pc:sldChg chg="addSp delSp modSp">
        <pc:chgData name="BAUVY - EL HADAOUI ANNE" userId="S::anne.bauvy@arep.fr::ea797e26-6f38-4006-bda3-0dcd47b50dc7" providerId="AD" clId="Web-{7139C378-C3EC-90EF-288B-D9D83E69E703}" dt="2020-08-12T14:10:46.137" v="141" actId="20577"/>
        <pc:sldMkLst>
          <pc:docMk/>
          <pc:sldMk cId="2297091959" sldId="298"/>
        </pc:sldMkLst>
        <pc:spChg chg="mod">
          <ac:chgData name="BAUVY - EL HADAOUI ANNE" userId="S::anne.bauvy@arep.fr::ea797e26-6f38-4006-bda3-0dcd47b50dc7" providerId="AD" clId="Web-{7139C378-C3EC-90EF-288B-D9D83E69E703}" dt="2020-08-12T14:00:08.892" v="2" actId="20577"/>
          <ac:spMkLst>
            <pc:docMk/>
            <pc:sldMk cId="2297091959" sldId="298"/>
            <ac:spMk id="11" creationId="{B89C433B-3E51-4891-921E-F5CF395FE5E8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1:04.877" v="29" actId="20577"/>
          <ac:spMkLst>
            <pc:docMk/>
            <pc:sldMk cId="2297091959" sldId="298"/>
            <ac:spMk id="12" creationId="{E1C34443-98C4-42E0-85A1-EE16C4012D7C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0:58.299" v="27" actId="20577"/>
          <ac:spMkLst>
            <pc:docMk/>
            <pc:sldMk cId="2297091959" sldId="298"/>
            <ac:spMk id="13" creationId="{AD7CB4B1-AC7D-4521-9F3B-E0156B05AC7E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1:11.643" v="30" actId="20577"/>
          <ac:spMkLst>
            <pc:docMk/>
            <pc:sldMk cId="2297091959" sldId="298"/>
            <ac:spMk id="14" creationId="{62AE9B14-0865-469C-A193-2505C1EF9587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1:40.003" v="34" actId="20577"/>
          <ac:spMkLst>
            <pc:docMk/>
            <pc:sldMk cId="2297091959" sldId="298"/>
            <ac:spMk id="15" creationId="{A13DC6F7-9BED-4252-B99A-F8C5CA2733DD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3:00.691" v="62" actId="14100"/>
          <ac:spMkLst>
            <pc:docMk/>
            <pc:sldMk cId="2297091959" sldId="298"/>
            <ac:spMk id="16" creationId="{0D4835BE-19D7-454C-B157-CC051AB96708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7:48.806" v="122" actId="20577"/>
          <ac:spMkLst>
            <pc:docMk/>
            <pc:sldMk cId="2297091959" sldId="298"/>
            <ac:spMk id="17" creationId="{F1ACC67B-1E18-483D-B9A4-561441CF5681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8:14.963" v="125" actId="20577"/>
          <ac:spMkLst>
            <pc:docMk/>
            <pc:sldMk cId="2297091959" sldId="298"/>
            <ac:spMk id="18" creationId="{7C1BB6DF-A629-4008-AEF4-4B8C9B783E4E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3:23.708" v="65" actId="20577"/>
          <ac:spMkLst>
            <pc:docMk/>
            <pc:sldMk cId="2297091959" sldId="298"/>
            <ac:spMk id="19" creationId="{F87EE6FB-A9EA-40B4-BCA1-5B34CDFA5E32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4:51.318" v="74" actId="1076"/>
          <ac:spMkLst>
            <pc:docMk/>
            <pc:sldMk cId="2297091959" sldId="298"/>
            <ac:spMk id="20" creationId="{DDF65294-F2D8-42E9-84F9-4066A347689C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6:44.867" v="106" actId="20577"/>
          <ac:spMkLst>
            <pc:docMk/>
            <pc:sldMk cId="2297091959" sldId="298"/>
            <ac:spMk id="21" creationId="{8C086ADE-14CB-4FC0-BF65-F7192A004A58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6:52.992" v="108" actId="20577"/>
          <ac:spMkLst>
            <pc:docMk/>
            <pc:sldMk cId="2297091959" sldId="298"/>
            <ac:spMk id="22" creationId="{7E60F697-A564-49F4-8BD3-470112931882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5:04.100" v="77" actId="20577"/>
          <ac:spMkLst>
            <pc:docMk/>
            <pc:sldMk cId="2297091959" sldId="298"/>
            <ac:spMk id="23" creationId="{6871C77D-88B2-487E-9034-8930D2E10599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6:28.461" v="103" actId="20577"/>
          <ac:spMkLst>
            <pc:docMk/>
            <pc:sldMk cId="2297091959" sldId="298"/>
            <ac:spMk id="24" creationId="{599B539F-5A61-4CCB-A673-B4250AC89F24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7:07.461" v="113" actId="20577"/>
          <ac:spMkLst>
            <pc:docMk/>
            <pc:sldMk cId="2297091959" sldId="298"/>
            <ac:spMk id="25" creationId="{8D618106-A5B2-4F0C-BF90-8B903CD33D3E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7:31.696" v="118" actId="20577"/>
          <ac:spMkLst>
            <pc:docMk/>
            <pc:sldMk cId="2297091959" sldId="298"/>
            <ac:spMk id="26" creationId="{5EE0B075-B4FC-41D5-8890-90C07D5EA472}"/>
          </ac:spMkLst>
        </pc:spChg>
        <pc:spChg chg="add del mod">
          <ac:chgData name="BAUVY - EL HADAOUI ANNE" userId="S::anne.bauvy@arep.fr::ea797e26-6f38-4006-bda3-0dcd47b50dc7" providerId="AD" clId="Web-{7139C378-C3EC-90EF-288B-D9D83E69E703}" dt="2020-08-12T14:07:19.446" v="116" actId="20577"/>
          <ac:spMkLst>
            <pc:docMk/>
            <pc:sldMk cId="2297091959" sldId="298"/>
            <ac:spMk id="27" creationId="{B3BB0418-1C97-4414-BBBC-3971F5097C51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9:00.573" v="133" actId="20577"/>
          <ac:spMkLst>
            <pc:docMk/>
            <pc:sldMk cId="2297091959" sldId="298"/>
            <ac:spMk id="32" creationId="{A1FD2D61-92DD-4B4E-A75B-FF0ACF187F48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9:14.135" v="135" actId="20577"/>
          <ac:spMkLst>
            <pc:docMk/>
            <pc:sldMk cId="2297091959" sldId="298"/>
            <ac:spMk id="33" creationId="{D8B39366-EF31-4459-AB32-89C868484CBB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09:31.151" v="137" actId="20577"/>
          <ac:spMkLst>
            <pc:docMk/>
            <pc:sldMk cId="2297091959" sldId="298"/>
            <ac:spMk id="34" creationId="{9BBA8B68-E058-4F01-ADAD-B8182CF6F2F2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10:31.434" v="139" actId="20577"/>
          <ac:spMkLst>
            <pc:docMk/>
            <pc:sldMk cId="2297091959" sldId="298"/>
            <ac:spMk id="35" creationId="{6E351F75-0DFE-4CC8-ADA6-E984457200EA}"/>
          </ac:spMkLst>
        </pc:spChg>
        <pc:spChg chg="mod">
          <ac:chgData name="BAUVY - EL HADAOUI ANNE" userId="S::anne.bauvy@arep.fr::ea797e26-6f38-4006-bda3-0dcd47b50dc7" providerId="AD" clId="Web-{7139C378-C3EC-90EF-288B-D9D83E69E703}" dt="2020-08-12T14:10:46.137" v="141" actId="20577"/>
          <ac:spMkLst>
            <pc:docMk/>
            <pc:sldMk cId="2297091959" sldId="298"/>
            <ac:spMk id="36" creationId="{F3438B89-D0DE-4DDE-A5D6-2070C0103F10}"/>
          </ac:spMkLst>
        </pc:spChg>
      </pc:sldChg>
    </pc:docChg>
  </pc:docChgLst>
  <pc:docChgLst>
    <pc:chgData name="FROBERT DONATIEN" userId="S::donatien.frobert@arep.fr::320f844c-6b54-4b0f-b3f3-1f71b67010d3" providerId="AD" clId="Web-{0BD37BF5-C5CD-2CA3-8FCE-997B73EC0083}"/>
    <pc:docChg chg="modSld">
      <pc:chgData name="FROBERT DONATIEN" userId="S::donatien.frobert@arep.fr::320f844c-6b54-4b0f-b3f3-1f71b67010d3" providerId="AD" clId="Web-{0BD37BF5-C5CD-2CA3-8FCE-997B73EC0083}" dt="2020-08-11T07:42:34.864" v="1" actId="1076"/>
      <pc:docMkLst>
        <pc:docMk/>
      </pc:docMkLst>
      <pc:sldChg chg="modSp">
        <pc:chgData name="FROBERT DONATIEN" userId="S::donatien.frobert@arep.fr::320f844c-6b54-4b0f-b3f3-1f71b67010d3" providerId="AD" clId="Web-{0BD37BF5-C5CD-2CA3-8FCE-997B73EC0083}" dt="2020-08-11T07:42:34.864" v="1" actId="1076"/>
        <pc:sldMkLst>
          <pc:docMk/>
          <pc:sldMk cId="2556069215" sldId="298"/>
        </pc:sldMkLst>
        <pc:spChg chg="mod">
          <ac:chgData name="FROBERT DONATIEN" userId="S::donatien.frobert@arep.fr::320f844c-6b54-4b0f-b3f3-1f71b67010d3" providerId="AD" clId="Web-{0BD37BF5-C5CD-2CA3-8FCE-997B73EC0083}" dt="2020-08-11T07:42:29.739" v="0" actId="1076"/>
          <ac:spMkLst>
            <pc:docMk/>
            <pc:sldMk cId="2556069215" sldId="298"/>
            <ac:spMk id="34" creationId="{4C0C3993-57C9-46CE-A2AA-7077AAA14473}"/>
          </ac:spMkLst>
        </pc:spChg>
        <pc:spChg chg="mod">
          <ac:chgData name="FROBERT DONATIEN" userId="S::donatien.frobert@arep.fr::320f844c-6b54-4b0f-b3f3-1f71b67010d3" providerId="AD" clId="Web-{0BD37BF5-C5CD-2CA3-8FCE-997B73EC0083}" dt="2020-08-11T07:42:34.864" v="1" actId="1076"/>
          <ac:spMkLst>
            <pc:docMk/>
            <pc:sldMk cId="2556069215" sldId="298"/>
            <ac:spMk id="37" creationId="{0DF22DF6-0E45-4D6B-9ECC-78270B4A9EED}"/>
          </ac:spMkLst>
        </pc:spChg>
      </pc:sldChg>
    </pc:docChg>
  </pc:docChgLst>
  <pc:docChgLst>
    <pc:chgData name="BAUVY - EL HADAOUI ANNE" userId="S::anne.bauvy@arep.fr::ea797e26-6f38-4006-bda3-0dcd47b50dc7" providerId="AD" clId="Web-{869350BE-6048-B76F-2C39-FD14EE643005}"/>
    <pc:docChg chg="delSld">
      <pc:chgData name="BAUVY - EL HADAOUI ANNE" userId="S::anne.bauvy@arep.fr::ea797e26-6f38-4006-bda3-0dcd47b50dc7" providerId="AD" clId="Web-{869350BE-6048-B76F-2C39-FD14EE643005}" dt="2020-08-11T10:40:20.058" v="2"/>
      <pc:docMkLst>
        <pc:docMk/>
      </pc:docMkLst>
      <pc:sldChg chg="del">
        <pc:chgData name="BAUVY - EL HADAOUI ANNE" userId="S::anne.bauvy@arep.fr::ea797e26-6f38-4006-bda3-0dcd47b50dc7" providerId="AD" clId="Web-{869350BE-6048-B76F-2C39-FD14EE643005}" dt="2020-08-11T10:40:20.058" v="2"/>
        <pc:sldMkLst>
          <pc:docMk/>
          <pc:sldMk cId="2556069215" sldId="298"/>
        </pc:sldMkLst>
      </pc:sldChg>
      <pc:sldChg chg="del">
        <pc:chgData name="BAUVY - EL HADAOUI ANNE" userId="S::anne.bauvy@arep.fr::ea797e26-6f38-4006-bda3-0dcd47b50dc7" providerId="AD" clId="Web-{869350BE-6048-B76F-2C39-FD14EE643005}" dt="2020-08-11T10:40:06.418" v="0"/>
        <pc:sldMkLst>
          <pc:docMk/>
          <pc:sldMk cId="481662582" sldId="299"/>
        </pc:sldMkLst>
      </pc:sldChg>
      <pc:sldChg chg="del">
        <pc:chgData name="BAUVY - EL HADAOUI ANNE" userId="S::anne.bauvy@arep.fr::ea797e26-6f38-4006-bda3-0dcd47b50dc7" providerId="AD" clId="Web-{869350BE-6048-B76F-2C39-FD14EE643005}" dt="2020-08-11T10:40:10.183" v="1"/>
        <pc:sldMkLst>
          <pc:docMk/>
          <pc:sldMk cId="2274000329" sldId="300"/>
        </pc:sldMkLst>
      </pc:sldChg>
    </pc:docChg>
  </pc:docChgLst>
  <pc:docChgLst>
    <pc:chgData name="BAUVY - EL HADAOUI ANNE" userId="S::anne.bauvy@arep.fr::ea797e26-6f38-4006-bda3-0dcd47b50dc7" providerId="AD" clId="Web-{461E69C6-51D4-5C87-A9B5-ED33BEE52818}"/>
    <pc:docChg chg="addSld modSld">
      <pc:chgData name="BAUVY - EL HADAOUI ANNE" userId="S::anne.bauvy@arep.fr::ea797e26-6f38-4006-bda3-0dcd47b50dc7" providerId="AD" clId="Web-{461E69C6-51D4-5C87-A9B5-ED33BEE52818}" dt="2020-08-10T14:33:26.889" v="455" actId="20577"/>
      <pc:docMkLst>
        <pc:docMk/>
      </pc:docMkLst>
      <pc:sldChg chg="addSp delSp modSp">
        <pc:chgData name="BAUVY - EL HADAOUI ANNE" userId="S::anne.bauvy@arep.fr::ea797e26-6f38-4006-bda3-0dcd47b50dc7" providerId="AD" clId="Web-{461E69C6-51D4-5C87-A9B5-ED33BEE52818}" dt="2020-08-10T14:21:13.322" v="335" actId="14100"/>
        <pc:sldMkLst>
          <pc:docMk/>
          <pc:sldMk cId="286350670" sldId="274"/>
        </pc:sldMkLst>
        <pc:spChg chg="add del mod">
          <ac:chgData name="BAUVY - EL HADAOUI ANNE" userId="S::anne.bauvy@arep.fr::ea797e26-6f38-4006-bda3-0dcd47b50dc7" providerId="AD" clId="Web-{461E69C6-51D4-5C87-A9B5-ED33BEE52818}" dt="2020-08-10T13:50:15.060" v="5"/>
          <ac:spMkLst>
            <pc:docMk/>
            <pc:sldMk cId="286350670" sldId="274"/>
            <ac:spMk id="5" creationId="{5138470F-AC1C-4231-89D8-9270ADE6245A}"/>
          </ac:spMkLst>
        </pc:spChg>
        <pc:spChg chg="del">
          <ac:chgData name="BAUVY - EL HADAOUI ANNE" userId="S::anne.bauvy@arep.fr::ea797e26-6f38-4006-bda3-0dcd47b50dc7" providerId="AD" clId="Web-{461E69C6-51D4-5C87-A9B5-ED33BEE52818}" dt="2020-08-10T13:56:09.890" v="54"/>
          <ac:spMkLst>
            <pc:docMk/>
            <pc:sldMk cId="286350670" sldId="274"/>
            <ac:spMk id="6" creationId="{E51A413B-70FF-47CF-9A39-6E59B1EF81EB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09:13.504" v="227" actId="20577"/>
          <ac:spMkLst>
            <pc:docMk/>
            <pc:sldMk cId="286350670" sldId="274"/>
            <ac:spMk id="17" creationId="{11316F64-FD4A-4F47-AD2E-8C340B234733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09:25.380" v="230"/>
          <ac:spMkLst>
            <pc:docMk/>
            <pc:sldMk cId="286350670" sldId="274"/>
            <ac:spMk id="22" creationId="{30AB1012-ECCD-4283-99E6-0A0F0B55F1D5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09:28.880" v="231"/>
          <ac:spMkLst>
            <pc:docMk/>
            <pc:sldMk cId="286350670" sldId="274"/>
            <ac:spMk id="25" creationId="{43EB2524-58E4-434E-BE11-367A67846984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09:51.036" v="237" actId="1076"/>
          <ac:spMkLst>
            <pc:docMk/>
            <pc:sldMk cId="286350670" sldId="274"/>
            <ac:spMk id="28" creationId="{0F221D2D-5BCD-4ABC-87CF-CE3B9468F3AB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11:01.443" v="249" actId="1076"/>
          <ac:spMkLst>
            <pc:docMk/>
            <pc:sldMk cId="286350670" sldId="274"/>
            <ac:spMk id="31" creationId="{F10DA1EC-7A29-49AB-A639-5FBDC4DBEABD}"/>
          </ac:spMkLst>
        </pc:spChg>
        <pc:spChg chg="del mod">
          <ac:chgData name="BAUVY - EL HADAOUI ANNE" userId="S::anne.bauvy@arep.fr::ea797e26-6f38-4006-bda3-0dcd47b50dc7" providerId="AD" clId="Web-{461E69C6-51D4-5C87-A9B5-ED33BEE52818}" dt="2020-08-10T13:49:48.059" v="4"/>
          <ac:spMkLst>
            <pc:docMk/>
            <pc:sldMk cId="286350670" sldId="274"/>
            <ac:spMk id="59" creationId="{00000000-0000-0000-0000-000000000000}"/>
          </ac:spMkLst>
        </pc:spChg>
        <pc:cxnChg chg="add mod">
          <ac:chgData name="BAUVY - EL HADAOUI ANNE" userId="S::anne.bauvy@arep.fr::ea797e26-6f38-4006-bda3-0dcd47b50dc7" providerId="AD" clId="Web-{461E69C6-51D4-5C87-A9B5-ED33BEE52818}" dt="2020-08-10T13:55:30.296" v="45" actId="1076"/>
          <ac:cxnSpMkLst>
            <pc:docMk/>
            <pc:sldMk cId="286350670" sldId="274"/>
            <ac:cxnSpMk id="7" creationId="{FFC84A5C-4D65-4DAF-A632-0DC95A77E726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3:56:58.984" v="60"/>
          <ac:cxnSpMkLst>
            <pc:docMk/>
            <pc:sldMk cId="286350670" sldId="274"/>
            <ac:cxnSpMk id="8" creationId="{962422CD-0667-466A-A032-7697FFF6459F}"/>
          </ac:cxnSpMkLst>
        </pc:cxnChg>
        <pc:cxnChg chg="add del">
          <ac:chgData name="BAUVY - EL HADAOUI ANNE" userId="S::anne.bauvy@arep.fr::ea797e26-6f38-4006-bda3-0dcd47b50dc7" providerId="AD" clId="Web-{461E69C6-51D4-5C87-A9B5-ED33BEE52818}" dt="2020-08-10T13:57:10.468" v="62"/>
          <ac:cxnSpMkLst>
            <pc:docMk/>
            <pc:sldMk cId="286350670" sldId="274"/>
            <ac:cxnSpMk id="9" creationId="{9DF91561-C703-44F3-9C5F-7447616AC5B2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3:53:29.233" v="25"/>
          <ac:cxnSpMkLst>
            <pc:docMk/>
            <pc:sldMk cId="286350670" sldId="274"/>
            <ac:cxnSpMk id="10" creationId="{0BE8F66F-E99E-4C06-888E-88B4E8ADDC26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3:53:42.952" v="29"/>
          <ac:cxnSpMkLst>
            <pc:docMk/>
            <pc:sldMk cId="286350670" sldId="274"/>
            <ac:cxnSpMk id="11" creationId="{D23749C3-4373-4C62-AF8C-86246A9B4DBA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3:54:55.968" v="41"/>
          <ac:cxnSpMkLst>
            <pc:docMk/>
            <pc:sldMk cId="286350670" sldId="274"/>
            <ac:cxnSpMk id="12" creationId="{E1E65A03-72FB-4148-A036-3DDFC325557A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3:54:54.889" v="40"/>
          <ac:cxnSpMkLst>
            <pc:docMk/>
            <pc:sldMk cId="286350670" sldId="274"/>
            <ac:cxnSpMk id="13" creationId="{401AAF25-00A1-446D-90E2-7E119C926D59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8:25.817" v="224" actId="1076"/>
          <ac:cxnSpMkLst>
            <pc:docMk/>
            <pc:sldMk cId="286350670" sldId="274"/>
            <ac:cxnSpMk id="14" creationId="{DAF2D58C-50E8-4FF3-AC55-2ED094AA2352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8:20.254" v="223" actId="1076"/>
          <ac:cxnSpMkLst>
            <pc:docMk/>
            <pc:sldMk cId="286350670" sldId="274"/>
            <ac:cxnSpMk id="15" creationId="{38DDCDA5-DA05-443D-9AE8-2EE022CA87B1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2:17.486" v="138" actId="14100"/>
          <ac:cxnSpMkLst>
            <pc:docMk/>
            <pc:sldMk cId="286350670" sldId="274"/>
            <ac:cxnSpMk id="16" creationId="{7628ACAC-3B8D-4B00-9299-493E142B1D16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7:16.160" v="208" actId="1076"/>
          <ac:cxnSpMkLst>
            <pc:docMk/>
            <pc:sldMk cId="286350670" sldId="274"/>
            <ac:cxnSpMk id="18" creationId="{EA5EA0C9-F82B-4470-B30E-CA034DF294B8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7:51.832" v="212" actId="1076"/>
          <ac:cxnSpMkLst>
            <pc:docMk/>
            <pc:sldMk cId="286350670" sldId="274"/>
            <ac:cxnSpMk id="21" creationId="{35B56ED7-8B10-47B5-A5FF-B63DE2CE348E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13:20.600" v="260"/>
          <ac:cxnSpMkLst>
            <pc:docMk/>
            <pc:sldMk cId="286350670" sldId="274"/>
            <ac:cxnSpMk id="23" creationId="{5C4983B3-BFE6-4FAF-8F0A-42B2BA89F9E6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8:02.551" v="218" actId="1076"/>
          <ac:cxnSpMkLst>
            <pc:docMk/>
            <pc:sldMk cId="286350670" sldId="274"/>
            <ac:cxnSpMk id="24" creationId="{789BAB6A-F56C-4888-95AA-D9DFE9D78EB5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08:02.582" v="220" actId="1076"/>
          <ac:cxnSpMkLst>
            <pc:docMk/>
            <pc:sldMk cId="286350670" sldId="274"/>
            <ac:cxnSpMk id="26" creationId="{55BFDD55-8DAF-44AC-B07C-0F9151B85B16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10:13.271" v="240" actId="14100"/>
          <ac:cxnSpMkLst>
            <pc:docMk/>
            <pc:sldMk cId="286350670" sldId="274"/>
            <ac:cxnSpMk id="27" creationId="{180FA226-E5D2-49D6-9017-BBEF785995F4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13:36.725" v="262"/>
          <ac:cxnSpMkLst>
            <pc:docMk/>
            <pc:sldMk cId="286350670" sldId="274"/>
            <ac:cxnSpMk id="29" creationId="{3BAE4E82-15CA-41E9-8215-7ACD5EB39BA5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21:13.322" v="335" actId="14100"/>
          <ac:cxnSpMkLst>
            <pc:docMk/>
            <pc:sldMk cId="286350670" sldId="274"/>
            <ac:cxnSpMk id="30" creationId="{45BEDD0A-5DFB-481D-AB9F-80F05A9350D5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13:28.959" v="261"/>
          <ac:cxnSpMkLst>
            <pc:docMk/>
            <pc:sldMk cId="286350670" sldId="274"/>
            <ac:cxnSpMk id="32" creationId="{DAE38E7C-0916-4CC5-BD28-54A9F3105F15}"/>
          </ac:cxnSpMkLst>
        </pc:cxnChg>
      </pc:sldChg>
      <pc:sldChg chg="addSp delSp modSp add replId">
        <pc:chgData name="BAUVY - EL HADAOUI ANNE" userId="S::anne.bauvy@arep.fr::ea797e26-6f38-4006-bda3-0dcd47b50dc7" providerId="AD" clId="Web-{461E69C6-51D4-5C87-A9B5-ED33BEE52818}" dt="2020-08-10T14:33:26.889" v="454" actId="20577"/>
        <pc:sldMkLst>
          <pc:docMk/>
          <pc:sldMk cId="2556069215" sldId="298"/>
        </pc:sldMkLst>
        <pc:spChg chg="add del mod">
          <ac:chgData name="BAUVY - EL HADAOUI ANNE" userId="S::anne.bauvy@arep.fr::ea797e26-6f38-4006-bda3-0dcd47b50dc7" providerId="AD" clId="Web-{461E69C6-51D4-5C87-A9B5-ED33BEE52818}" dt="2020-08-10T14:16:08.132" v="291"/>
          <ac:spMkLst>
            <pc:docMk/>
            <pc:sldMk cId="2556069215" sldId="298"/>
            <ac:spMk id="4" creationId="{51D18A00-E2CC-4967-A2F2-5DC867FB05F6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27:37.746" v="397" actId="1076"/>
          <ac:spMkLst>
            <pc:docMk/>
            <pc:sldMk cId="2556069215" sldId="298"/>
            <ac:spMk id="5" creationId="{FCF0B454-0D9A-4DB2-818C-4382808E3442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3:20.264" v="446" actId="20577"/>
          <ac:spMkLst>
            <pc:docMk/>
            <pc:sldMk cId="2556069215" sldId="298"/>
            <ac:spMk id="6" creationId="{73C18322-81C7-4BEB-889A-A333D5A14C21}"/>
          </ac:spMkLst>
        </pc:spChg>
        <pc:spChg chg="del">
          <ac:chgData name="BAUVY - EL HADAOUI ANNE" userId="S::anne.bauvy@arep.fr::ea797e26-6f38-4006-bda3-0dcd47b50dc7" providerId="AD" clId="Web-{461E69C6-51D4-5C87-A9B5-ED33BEE52818}" dt="2020-08-10T14:14:34.007" v="269"/>
          <ac:spMkLst>
            <pc:docMk/>
            <pc:sldMk cId="2556069215" sldId="298"/>
            <ac:spMk id="17" creationId="{11316F64-FD4A-4F47-AD2E-8C340B234733}"/>
          </ac:spMkLst>
        </pc:spChg>
        <pc:spChg chg="del">
          <ac:chgData name="BAUVY - EL HADAOUI ANNE" userId="S::anne.bauvy@arep.fr::ea797e26-6f38-4006-bda3-0dcd47b50dc7" providerId="AD" clId="Web-{461E69C6-51D4-5C87-A9B5-ED33BEE52818}" dt="2020-08-10T14:14:34.007" v="267"/>
          <ac:spMkLst>
            <pc:docMk/>
            <pc:sldMk cId="2556069215" sldId="298"/>
            <ac:spMk id="22" creationId="{30AB1012-ECCD-4283-99E6-0A0F0B55F1D5}"/>
          </ac:spMkLst>
        </pc:spChg>
        <pc:spChg chg="del">
          <ac:chgData name="BAUVY - EL HADAOUI ANNE" userId="S::anne.bauvy@arep.fr::ea797e26-6f38-4006-bda3-0dcd47b50dc7" providerId="AD" clId="Web-{461E69C6-51D4-5C87-A9B5-ED33BEE52818}" dt="2020-08-10T14:20:19.556" v="331"/>
          <ac:spMkLst>
            <pc:docMk/>
            <pc:sldMk cId="2556069215" sldId="298"/>
            <ac:spMk id="25" creationId="{43EB2524-58E4-434E-BE11-367A67846984}"/>
          </ac:spMkLst>
        </pc:spChg>
        <pc:spChg chg="del">
          <ac:chgData name="BAUVY - EL HADAOUI ANNE" userId="S::anne.bauvy@arep.fr::ea797e26-6f38-4006-bda3-0dcd47b50dc7" providerId="AD" clId="Web-{461E69C6-51D4-5C87-A9B5-ED33BEE52818}" dt="2020-08-10T14:14:37.944" v="271"/>
          <ac:spMkLst>
            <pc:docMk/>
            <pc:sldMk cId="2556069215" sldId="298"/>
            <ac:spMk id="28" creationId="{0F221D2D-5BCD-4ABC-87CF-CE3B9468F3AB}"/>
          </ac:spMkLst>
        </pc:spChg>
        <pc:spChg chg="del">
          <ac:chgData name="BAUVY - EL HADAOUI ANNE" userId="S::anne.bauvy@arep.fr::ea797e26-6f38-4006-bda3-0dcd47b50dc7" providerId="AD" clId="Web-{461E69C6-51D4-5C87-A9B5-ED33BEE52818}" dt="2020-08-10T14:14:34.007" v="265"/>
          <ac:spMkLst>
            <pc:docMk/>
            <pc:sldMk cId="2556069215" sldId="298"/>
            <ac:spMk id="31" creationId="{F10DA1EC-7A29-49AB-A639-5FBDC4DBEABD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24:00.745" v="365" actId="20577"/>
          <ac:spMkLst>
            <pc:docMk/>
            <pc:sldMk cId="2556069215" sldId="298"/>
            <ac:spMk id="33" creationId="{D775EC6D-3D0F-4783-B097-69FAF4455E65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24:03.135" v="366" actId="20577"/>
          <ac:spMkLst>
            <pc:docMk/>
            <pc:sldMk cId="2556069215" sldId="298"/>
            <ac:spMk id="34" creationId="{4C0C3993-57C9-46CE-A2AA-7077AAA14473}"/>
          </ac:spMkLst>
        </pc:spChg>
        <pc:spChg chg="add del">
          <ac:chgData name="BAUVY - EL HADAOUI ANNE" userId="S::anne.bauvy@arep.fr::ea797e26-6f38-4006-bda3-0dcd47b50dc7" providerId="AD" clId="Web-{461E69C6-51D4-5C87-A9B5-ED33BEE52818}" dt="2020-08-10T14:24:17.385" v="369"/>
          <ac:spMkLst>
            <pc:docMk/>
            <pc:sldMk cId="2556069215" sldId="298"/>
            <ac:spMk id="35" creationId="{F6A40950-44DE-4A88-85CF-39DAF6A729CC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3:16.545" v="443" actId="20577"/>
          <ac:spMkLst>
            <pc:docMk/>
            <pc:sldMk cId="2556069215" sldId="298"/>
            <ac:spMk id="36" creationId="{8416C255-06CF-45C5-9054-6ED8EAF0CDB2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3:23.326" v="449" actId="20577"/>
          <ac:spMkLst>
            <pc:docMk/>
            <pc:sldMk cId="2556069215" sldId="298"/>
            <ac:spMk id="37" creationId="{0DF22DF6-0E45-4D6B-9ECC-78270B4A9EED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3:26.889" v="454" actId="20577"/>
          <ac:spMkLst>
            <pc:docMk/>
            <pc:sldMk cId="2556069215" sldId="298"/>
            <ac:spMk id="41" creationId="{634E5E6B-F8B0-4EF1-804A-A891853CE4D6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1:49.279" v="433" actId="1076"/>
          <ac:spMkLst>
            <pc:docMk/>
            <pc:sldMk cId="2556069215" sldId="298"/>
            <ac:spMk id="43" creationId="{99AF10B1-4D0B-439F-9FE1-15790CF7DA61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2:34.248" v="442"/>
          <ac:spMkLst>
            <pc:docMk/>
            <pc:sldMk cId="2556069215" sldId="298"/>
            <ac:spMk id="44" creationId="{955FC79C-E970-40B9-BA9F-2D5AF635242A}"/>
          </ac:spMkLst>
        </pc:spChg>
        <pc:spChg chg="add mod">
          <ac:chgData name="BAUVY - EL HADAOUI ANNE" userId="S::anne.bauvy@arep.fr::ea797e26-6f38-4006-bda3-0dcd47b50dc7" providerId="AD" clId="Web-{461E69C6-51D4-5C87-A9B5-ED33BEE52818}" dt="2020-08-10T14:32:29.451" v="441"/>
          <ac:spMkLst>
            <pc:docMk/>
            <pc:sldMk cId="2556069215" sldId="298"/>
            <ac:spMk id="45" creationId="{6791EAE9-F16C-443A-AAF9-EBAA21DFE4E0}"/>
          </ac:spMkLst>
        </pc:spChg>
        <pc:cxnChg chg="del">
          <ac:chgData name="BAUVY - EL HADAOUI ANNE" userId="S::anne.bauvy@arep.fr::ea797e26-6f38-4006-bda3-0dcd47b50dc7" providerId="AD" clId="Web-{461E69C6-51D4-5C87-A9B5-ED33BEE52818}" dt="2020-08-10T14:15:07.648" v="281"/>
          <ac:cxnSpMkLst>
            <pc:docMk/>
            <pc:sldMk cId="2556069215" sldId="298"/>
            <ac:cxnSpMk id="7" creationId="{FFC84A5C-4D65-4DAF-A632-0DC95A77E726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4:25:19.136" v="377"/>
          <ac:cxnSpMkLst>
            <pc:docMk/>
            <pc:sldMk cId="2556069215" sldId="298"/>
            <ac:cxnSpMk id="8" creationId="{0449EBA3-12E4-48D9-810E-0635B3D8441F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28:50.012" v="402" actId="14100"/>
          <ac:cxnSpMkLst>
            <pc:docMk/>
            <pc:sldMk cId="2556069215" sldId="298"/>
            <ac:cxnSpMk id="9" creationId="{E083AC93-6339-4306-BF9E-F004C3C93DA6}"/>
          </ac:cxnSpMkLst>
        </pc:cxnChg>
        <pc:cxnChg chg="del mod">
          <ac:chgData name="BAUVY - EL HADAOUI ANNE" userId="S::anne.bauvy@arep.fr::ea797e26-6f38-4006-bda3-0dcd47b50dc7" providerId="AD" clId="Web-{461E69C6-51D4-5C87-A9B5-ED33BEE52818}" dt="2020-08-10T14:15:06.929" v="280"/>
          <ac:cxnSpMkLst>
            <pc:docMk/>
            <pc:sldMk cId="2556069215" sldId="298"/>
            <ac:cxnSpMk id="14" creationId="{DAF2D58C-50E8-4FF3-AC55-2ED094AA2352}"/>
          </ac:cxnSpMkLst>
        </pc:cxnChg>
        <pc:cxnChg chg="del mod">
          <ac:chgData name="BAUVY - EL HADAOUI ANNE" userId="S::anne.bauvy@arep.fr::ea797e26-6f38-4006-bda3-0dcd47b50dc7" providerId="AD" clId="Web-{461E69C6-51D4-5C87-A9B5-ED33BEE52818}" dt="2020-08-10T14:15:06.163" v="279"/>
          <ac:cxnSpMkLst>
            <pc:docMk/>
            <pc:sldMk cId="2556069215" sldId="298"/>
            <ac:cxnSpMk id="15" creationId="{38DDCDA5-DA05-443D-9AE8-2EE022CA87B1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36.554" v="270"/>
          <ac:cxnSpMkLst>
            <pc:docMk/>
            <pc:sldMk cId="2556069215" sldId="298"/>
            <ac:cxnSpMk id="16" creationId="{7628ACAC-3B8D-4B00-9299-493E142B1D16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34.007" v="268"/>
          <ac:cxnSpMkLst>
            <pc:docMk/>
            <pc:sldMk cId="2556069215" sldId="298"/>
            <ac:cxnSpMk id="18" creationId="{EA5EA0C9-F82B-4470-B30E-CA034DF294B8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41.350" v="274"/>
          <ac:cxnSpMkLst>
            <pc:docMk/>
            <pc:sldMk cId="2556069215" sldId="298"/>
            <ac:cxnSpMk id="21" creationId="{35B56ED7-8B10-47B5-A5FF-B63DE2CE348E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34.007" v="266"/>
          <ac:cxnSpMkLst>
            <pc:docMk/>
            <pc:sldMk cId="2556069215" sldId="298"/>
            <ac:cxnSpMk id="23" creationId="{5C4983B3-BFE6-4FAF-8F0A-42B2BA89F9E6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43.975" v="276"/>
          <ac:cxnSpMkLst>
            <pc:docMk/>
            <pc:sldMk cId="2556069215" sldId="298"/>
            <ac:cxnSpMk id="24" creationId="{789BAB6A-F56C-4888-95AA-D9DFE9D78EB5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20:18.149" v="330"/>
          <ac:cxnSpMkLst>
            <pc:docMk/>
            <pc:sldMk cId="2556069215" sldId="298"/>
            <ac:cxnSpMk id="26" creationId="{55BFDD55-8DAF-44AC-B07C-0F9151B85B16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40.335" v="273"/>
          <ac:cxnSpMkLst>
            <pc:docMk/>
            <pc:sldMk cId="2556069215" sldId="298"/>
            <ac:cxnSpMk id="27" creationId="{180FA226-E5D2-49D6-9017-BBEF785995F4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39.350" v="272"/>
          <ac:cxnSpMkLst>
            <pc:docMk/>
            <pc:sldMk cId="2556069215" sldId="298"/>
            <ac:cxnSpMk id="29" creationId="{3BAE4E82-15CA-41E9-8215-7ACD5EB39BA5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42.429" v="275"/>
          <ac:cxnSpMkLst>
            <pc:docMk/>
            <pc:sldMk cId="2556069215" sldId="298"/>
            <ac:cxnSpMk id="30" creationId="{45BEDD0A-5DFB-481D-AB9F-80F05A9350D5}"/>
          </ac:cxnSpMkLst>
        </pc:cxnChg>
        <pc:cxnChg chg="del">
          <ac:chgData name="BAUVY - EL HADAOUI ANNE" userId="S::anne.bauvy@arep.fr::ea797e26-6f38-4006-bda3-0dcd47b50dc7" providerId="AD" clId="Web-{461E69C6-51D4-5C87-A9B5-ED33BEE52818}" dt="2020-08-10T14:14:34.007" v="264"/>
          <ac:cxnSpMkLst>
            <pc:docMk/>
            <pc:sldMk cId="2556069215" sldId="298"/>
            <ac:cxnSpMk id="32" creationId="{DAE38E7C-0916-4CC5-BD28-54A9F3105F15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28:55.450" v="403" actId="14100"/>
          <ac:cxnSpMkLst>
            <pc:docMk/>
            <pc:sldMk cId="2556069215" sldId="298"/>
            <ac:cxnSpMk id="38" creationId="{F54B8F97-C3E0-424D-B7AE-C9FDFCFB86C1}"/>
          </ac:cxnSpMkLst>
        </pc:cxnChg>
        <pc:cxnChg chg="add del mod">
          <ac:chgData name="BAUVY - EL HADAOUI ANNE" userId="S::anne.bauvy@arep.fr::ea797e26-6f38-4006-bda3-0dcd47b50dc7" providerId="AD" clId="Web-{461E69C6-51D4-5C87-A9B5-ED33BEE52818}" dt="2020-08-10T14:27:26.496" v="394"/>
          <ac:cxnSpMkLst>
            <pc:docMk/>
            <pc:sldMk cId="2556069215" sldId="298"/>
            <ac:cxnSpMk id="39" creationId="{18132DC9-69A4-45A8-8B69-DBE595CF2F6D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27:58.793" v="398" actId="1076"/>
          <ac:cxnSpMkLst>
            <pc:docMk/>
            <pc:sldMk cId="2556069215" sldId="298"/>
            <ac:cxnSpMk id="40" creationId="{8EF783A2-D2A2-4401-81D9-52407CAF89D2}"/>
          </ac:cxnSpMkLst>
        </pc:cxnChg>
        <pc:cxnChg chg="add mod">
          <ac:chgData name="BAUVY - EL HADAOUI ANNE" userId="S::anne.bauvy@arep.fr::ea797e26-6f38-4006-bda3-0dcd47b50dc7" providerId="AD" clId="Web-{461E69C6-51D4-5C87-A9B5-ED33BEE52818}" dt="2020-08-10T14:31:18.107" v="427" actId="1076"/>
          <ac:cxnSpMkLst>
            <pc:docMk/>
            <pc:sldMk cId="2556069215" sldId="298"/>
            <ac:cxnSpMk id="42" creationId="{9A5541FD-D319-47A4-A7DF-4E4B149A604A}"/>
          </ac:cxnSpMkLst>
        </pc:cxnChg>
      </pc:sldChg>
    </pc:docChg>
  </pc:docChgLst>
  <pc:docChgLst>
    <pc:chgData name="BAUVY - EL HADAOUI ANNE" userId="S::anne.bauvy@arep.fr::ea797e26-6f38-4006-bda3-0dcd47b50dc7" providerId="AD" clId="Web-{43333312-F970-B46D-53D9-17E430D561E9}"/>
    <pc:docChg chg="addSld modSld">
      <pc:chgData name="BAUVY - EL HADAOUI ANNE" userId="S::anne.bauvy@arep.fr::ea797e26-6f38-4006-bda3-0dcd47b50dc7" providerId="AD" clId="Web-{43333312-F970-B46D-53D9-17E430D561E9}" dt="2020-08-10T12:54:21.905" v="1"/>
      <pc:docMkLst>
        <pc:docMk/>
      </pc:docMkLst>
      <pc:sldChg chg="addSp delSp modSp">
        <pc:chgData name="BAUVY - EL HADAOUI ANNE" userId="S::anne.bauvy@arep.fr::ea797e26-6f38-4006-bda3-0dcd47b50dc7" providerId="AD" clId="Web-{43333312-F970-B46D-53D9-17E430D561E9}" dt="2020-08-10T12:54:21.905" v="1"/>
        <pc:sldMkLst>
          <pc:docMk/>
          <pc:sldMk cId="286350670" sldId="274"/>
        </pc:sldMkLst>
        <pc:spChg chg="add mod">
          <ac:chgData name="BAUVY - EL HADAOUI ANNE" userId="S::anne.bauvy@arep.fr::ea797e26-6f38-4006-bda3-0dcd47b50dc7" providerId="AD" clId="Web-{43333312-F970-B46D-53D9-17E430D561E9}" dt="2020-08-10T12:54:21.905" v="1"/>
          <ac:spMkLst>
            <pc:docMk/>
            <pc:sldMk cId="286350670" sldId="274"/>
            <ac:spMk id="6" creationId="{E51A413B-70FF-47CF-9A39-6E59B1EF81EB}"/>
          </ac:spMkLst>
        </pc:spChg>
        <pc:graphicFrameChg chg="del">
          <ac:chgData name="BAUVY - EL HADAOUI ANNE" userId="S::anne.bauvy@arep.fr::ea797e26-6f38-4006-bda3-0dcd47b50dc7" providerId="AD" clId="Web-{43333312-F970-B46D-53D9-17E430D561E9}" dt="2020-08-10T12:54:21.905" v="1"/>
          <ac:graphicFrameMkLst>
            <pc:docMk/>
            <pc:sldMk cId="286350670" sldId="274"/>
            <ac:graphicFrameMk id="5" creationId="{00000000-0000-0000-0000-000000000000}"/>
          </ac:graphicFrameMkLst>
        </pc:graphicFrameChg>
      </pc:sldChg>
      <pc:sldChg chg="add replId">
        <pc:chgData name="BAUVY - EL HADAOUI ANNE" userId="S::anne.bauvy@arep.fr::ea797e26-6f38-4006-bda3-0dcd47b50dc7" providerId="AD" clId="Web-{43333312-F970-B46D-53D9-17E430D561E9}" dt="2020-08-10T12:54:08.858" v="0"/>
        <pc:sldMkLst>
          <pc:docMk/>
          <pc:sldMk cId="855390976" sldId="297"/>
        </pc:sldMkLst>
      </pc:sldChg>
    </pc:docChg>
  </pc:docChgLst>
  <pc:docChgLst>
    <pc:chgData name="BAUVY - EL HADAOUI ANNE" userId="S::anne.bauvy@arep.fr::ea797e26-6f38-4006-bda3-0dcd47b50dc7" providerId="AD" clId="Web-{3D72612C-E68E-ED56-1BB1-918776AEDED6}"/>
    <pc:docChg chg="addSld modSld">
      <pc:chgData name="BAUVY - EL HADAOUI ANNE" userId="S::anne.bauvy@arep.fr::ea797e26-6f38-4006-bda3-0dcd47b50dc7" providerId="AD" clId="Web-{3D72612C-E68E-ED56-1BB1-918776AEDED6}" dt="2020-08-11T10:39:03.764" v="19"/>
      <pc:docMkLst>
        <pc:docMk/>
      </pc:docMkLst>
      <pc:sldChg chg="addSp delSp modSp add replId">
        <pc:chgData name="BAUVY - EL HADAOUI ANNE" userId="S::anne.bauvy@arep.fr::ea797e26-6f38-4006-bda3-0dcd47b50dc7" providerId="AD" clId="Web-{3D72612C-E68E-ED56-1BB1-918776AEDED6}" dt="2020-08-11T10:39:03.764" v="19"/>
        <pc:sldMkLst>
          <pc:docMk/>
          <pc:sldMk cId="2274000329" sldId="300"/>
        </pc:sldMkLst>
        <pc:spChg chg="del">
          <ac:chgData name="BAUVY - EL HADAOUI ANNE" userId="S::anne.bauvy@arep.fr::ea797e26-6f38-4006-bda3-0dcd47b50dc7" providerId="AD" clId="Web-{3D72612C-E68E-ED56-1BB1-918776AEDED6}" dt="2020-08-11T10:37:40.633" v="9"/>
          <ac:spMkLst>
            <pc:docMk/>
            <pc:sldMk cId="2274000329" sldId="300"/>
            <ac:spMk id="5" creationId="{FCF0B454-0D9A-4DB2-818C-4382808E3442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0.633" v="6"/>
          <ac:spMkLst>
            <pc:docMk/>
            <pc:sldMk cId="2274000329" sldId="300"/>
            <ac:spMk id="6" creationId="{73C18322-81C7-4BEB-889A-A333D5A14C21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0.633" v="8"/>
          <ac:spMkLst>
            <pc:docMk/>
            <pc:sldMk cId="2274000329" sldId="300"/>
            <ac:spMk id="33" creationId="{D775EC6D-3D0F-4783-B097-69FAF4455E65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0.633" v="7"/>
          <ac:spMkLst>
            <pc:docMk/>
            <pc:sldMk cId="2274000329" sldId="300"/>
            <ac:spMk id="34" creationId="{4C0C3993-57C9-46CE-A2AA-7077AAA14473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0.633" v="5"/>
          <ac:spMkLst>
            <pc:docMk/>
            <pc:sldMk cId="2274000329" sldId="300"/>
            <ac:spMk id="36" creationId="{8416C255-06CF-45C5-9054-6ED8EAF0CDB2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0.633" v="4"/>
          <ac:spMkLst>
            <pc:docMk/>
            <pc:sldMk cId="2274000329" sldId="300"/>
            <ac:spMk id="37" creationId="{0DF22DF6-0E45-4D6B-9ECC-78270B4A9EED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2.274" v="10"/>
          <ac:spMkLst>
            <pc:docMk/>
            <pc:sldMk cId="2274000329" sldId="300"/>
            <ac:spMk id="41" creationId="{634E5E6B-F8B0-4EF1-804A-A891853CE4D6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6.243" v="12"/>
          <ac:spMkLst>
            <pc:docMk/>
            <pc:sldMk cId="2274000329" sldId="300"/>
            <ac:spMk id="43" creationId="{99AF10B1-4D0B-439F-9FE1-15790CF7DA61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7.353" v="13"/>
          <ac:spMkLst>
            <pc:docMk/>
            <pc:sldMk cId="2274000329" sldId="300"/>
            <ac:spMk id="44" creationId="{955FC79C-E970-40B9-BA9F-2D5AF635242A}"/>
          </ac:spMkLst>
        </pc:spChg>
        <pc:spChg chg="del">
          <ac:chgData name="BAUVY - EL HADAOUI ANNE" userId="S::anne.bauvy@arep.fr::ea797e26-6f38-4006-bda3-0dcd47b50dc7" providerId="AD" clId="Web-{3D72612C-E68E-ED56-1BB1-918776AEDED6}" dt="2020-08-11T10:37:48.368" v="14"/>
          <ac:spMkLst>
            <pc:docMk/>
            <pc:sldMk cId="2274000329" sldId="300"/>
            <ac:spMk id="45" creationId="{6791EAE9-F16C-443A-AAF9-EBAA21DFE4E0}"/>
          </ac:spMkLst>
        </pc:spChg>
        <pc:picChg chg="add del mod">
          <ac:chgData name="BAUVY - EL HADAOUI ANNE" userId="S::anne.bauvy@arep.fr::ea797e26-6f38-4006-bda3-0dcd47b50dc7" providerId="AD" clId="Web-{3D72612C-E68E-ED56-1BB1-918776AEDED6}" dt="2020-08-11T10:39:03.764" v="19"/>
          <ac:picMkLst>
            <pc:docMk/>
            <pc:sldMk cId="2274000329" sldId="300"/>
            <ac:picMk id="4" creationId="{DEE50D96-F03C-48D4-9048-0C6F3B5CA73C}"/>
          </ac:picMkLst>
        </pc:picChg>
        <pc:cxnChg chg="del">
          <ac:chgData name="BAUVY - EL HADAOUI ANNE" userId="S::anne.bauvy@arep.fr::ea797e26-6f38-4006-bda3-0dcd47b50dc7" providerId="AD" clId="Web-{3D72612C-E68E-ED56-1BB1-918776AEDED6}" dt="2020-08-11T10:37:40.633" v="3"/>
          <ac:cxnSpMkLst>
            <pc:docMk/>
            <pc:sldMk cId="2274000329" sldId="300"/>
            <ac:cxnSpMk id="9" creationId="{E083AC93-6339-4306-BF9E-F004C3C93DA6}"/>
          </ac:cxnSpMkLst>
        </pc:cxnChg>
        <pc:cxnChg chg="del">
          <ac:chgData name="BAUVY - EL HADAOUI ANNE" userId="S::anne.bauvy@arep.fr::ea797e26-6f38-4006-bda3-0dcd47b50dc7" providerId="AD" clId="Web-{3D72612C-E68E-ED56-1BB1-918776AEDED6}" dt="2020-08-11T10:37:40.633" v="2"/>
          <ac:cxnSpMkLst>
            <pc:docMk/>
            <pc:sldMk cId="2274000329" sldId="300"/>
            <ac:cxnSpMk id="38" creationId="{F54B8F97-C3E0-424D-B7AE-C9FDFCFB86C1}"/>
          </ac:cxnSpMkLst>
        </pc:cxnChg>
        <pc:cxnChg chg="del">
          <ac:chgData name="BAUVY - EL HADAOUI ANNE" userId="S::anne.bauvy@arep.fr::ea797e26-6f38-4006-bda3-0dcd47b50dc7" providerId="AD" clId="Web-{3D72612C-E68E-ED56-1BB1-918776AEDED6}" dt="2020-08-11T10:37:40.633" v="1"/>
          <ac:cxnSpMkLst>
            <pc:docMk/>
            <pc:sldMk cId="2274000329" sldId="300"/>
            <ac:cxnSpMk id="40" creationId="{8EF783A2-D2A2-4401-81D9-52407CAF89D2}"/>
          </ac:cxnSpMkLst>
        </pc:cxnChg>
        <pc:cxnChg chg="del">
          <ac:chgData name="BAUVY - EL HADAOUI ANNE" userId="S::anne.bauvy@arep.fr::ea797e26-6f38-4006-bda3-0dcd47b50dc7" providerId="AD" clId="Web-{3D72612C-E68E-ED56-1BB1-918776AEDED6}" dt="2020-08-11T10:37:45.024" v="11"/>
          <ac:cxnSpMkLst>
            <pc:docMk/>
            <pc:sldMk cId="2274000329" sldId="300"/>
            <ac:cxnSpMk id="42" creationId="{9A5541FD-D319-47A4-A7DF-4E4B149A604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EC96F-BD6F-4AD9-9864-37AD50237919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AA35F-30E2-4F96-9A86-9963BFCB27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53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77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50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99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99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18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82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46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76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25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SFT 96</a:t>
            </a:r>
          </a:p>
          <a:p>
            <a:r>
              <a:rPr lang="en-US" dirty="0"/>
              <a:t>Amrit 93</a:t>
            </a:r>
          </a:p>
          <a:p>
            <a:r>
              <a:rPr lang="en-US" dirty="0"/>
              <a:t>&gt;&gt;&gt; </a:t>
            </a:r>
            <a:r>
              <a:rPr lang="en-US" dirty="0" err="1"/>
              <a:t>Mazumder</a:t>
            </a:r>
            <a:r>
              <a:rPr lang="en-US" dirty="0"/>
              <a:t> 2012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31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27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01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41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AA35F-30E2-4F96-9A86-9963BFCB27C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88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arep.f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arep.f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rme libre 28"/>
          <p:cNvSpPr/>
          <p:nvPr userDrawn="1"/>
        </p:nvSpPr>
        <p:spPr>
          <a:xfrm>
            <a:off x="0" y="0"/>
            <a:ext cx="6419850" cy="6858001"/>
          </a:xfrm>
          <a:custGeom>
            <a:avLst/>
            <a:gdLst>
              <a:gd name="connsiteX0" fmla="*/ 10319657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914400 h 6858000"/>
              <a:gd name="connsiteX3" fmla="*/ 12192000 w 12192000"/>
              <a:gd name="connsiteY3" fmla="*/ 6858000 h 6858000"/>
              <a:gd name="connsiteX4" fmla="*/ 10319657 w 12192000"/>
              <a:gd name="connsiteY4" fmla="*/ 6858000 h 6858000"/>
              <a:gd name="connsiteX5" fmla="*/ 8561712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914400 h 6858000"/>
              <a:gd name="connsiteX8" fmla="*/ 0 w 12192000"/>
              <a:gd name="connsiteY8" fmla="*/ 0 h 6858000"/>
              <a:gd name="connsiteX9" fmla="*/ 8561712 w 12192000"/>
              <a:gd name="connsiteY9" fmla="*/ 0 h 6858000"/>
              <a:gd name="connsiteX10" fmla="*/ 8561712 w 12192000"/>
              <a:gd name="connsiteY10" fmla="*/ 914400 h 6858000"/>
              <a:gd name="connsiteX11" fmla="*/ 10319657 w 12192000"/>
              <a:gd name="connsiteY11" fmla="*/ 9144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10319657" y="0"/>
                </a:moveTo>
                <a:lnTo>
                  <a:pt x="12192000" y="0"/>
                </a:lnTo>
                <a:lnTo>
                  <a:pt x="12192000" y="914400"/>
                </a:lnTo>
                <a:lnTo>
                  <a:pt x="12192000" y="6858000"/>
                </a:lnTo>
                <a:lnTo>
                  <a:pt x="10319657" y="6858000"/>
                </a:lnTo>
                <a:lnTo>
                  <a:pt x="8561712" y="6858000"/>
                </a:lnTo>
                <a:lnTo>
                  <a:pt x="0" y="6858000"/>
                </a:lnTo>
                <a:lnTo>
                  <a:pt x="0" y="914400"/>
                </a:lnTo>
                <a:lnTo>
                  <a:pt x="0" y="0"/>
                </a:lnTo>
                <a:lnTo>
                  <a:pt x="8561712" y="0"/>
                </a:lnTo>
                <a:lnTo>
                  <a:pt x="8561712" y="914400"/>
                </a:lnTo>
                <a:lnTo>
                  <a:pt x="10319657" y="914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95550" y="3477126"/>
            <a:ext cx="6700838" cy="443198"/>
          </a:xfrm>
          <a:noFill/>
        </p:spPr>
        <p:txBody>
          <a:bodyPr wrap="square" bIns="0" anchor="b">
            <a:spAutoFit/>
          </a:bodyPr>
          <a:lstStyle>
            <a:lvl1pPr algn="l">
              <a:defRPr sz="3200"/>
            </a:lvl1pPr>
          </a:lstStyle>
          <a:p>
            <a:r>
              <a:rPr lang="fr-FR"/>
              <a:t>Titre de la présentation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495550" y="4016692"/>
            <a:ext cx="6701337" cy="369332"/>
          </a:xfrm>
        </p:spPr>
        <p:txBody>
          <a:bodyPr>
            <a:sp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Sous titre de la présentation</a:t>
            </a:r>
            <a:endParaRPr lang="en-US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>
          <a:xfrm>
            <a:off x="2495550" y="4454929"/>
            <a:ext cx="670133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400"/>
            </a:lvl1pPr>
          </a:lstStyle>
          <a:p>
            <a:endParaRPr lang="en-US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5599" y="410171"/>
            <a:ext cx="2382514" cy="1836000"/>
          </a:xfrm>
          <a:prstGeom prst="rect">
            <a:avLst/>
          </a:prstGeom>
        </p:spPr>
      </p:pic>
      <p:sp>
        <p:nvSpPr>
          <p:cNvPr id="7" name="Rectangle : avec coin rogné 2">
            <a:extLst>
              <a:ext uri="{FF2B5EF4-FFF2-40B4-BE49-F238E27FC236}">
                <a16:creationId xmlns:a16="http://schemas.microsoft.com/office/drawing/2014/main" id="{E9DC0B53-441F-4FCE-B0D1-25BF6024AC13}"/>
              </a:ext>
            </a:extLst>
          </p:cNvPr>
          <p:cNvSpPr/>
          <p:nvPr userDrawn="1"/>
        </p:nvSpPr>
        <p:spPr>
          <a:xfrm>
            <a:off x="-3062514" y="2031851"/>
            <a:ext cx="2951428" cy="14842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de garde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Choix 1 : Page de garde sans image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Modifier le titre, sous-titre et date manuellement</a:t>
            </a:r>
          </a:p>
        </p:txBody>
      </p:sp>
    </p:spTree>
    <p:extLst>
      <p:ext uri="{BB962C8B-B14F-4D97-AF65-F5344CB8AC3E}">
        <p14:creationId xmlns:p14="http://schemas.microsoft.com/office/powerpoint/2010/main" val="889945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1572" userDrawn="1">
          <p15:clr>
            <a:srgbClr val="FBAE40"/>
          </p15:clr>
        </p15:guide>
        <p15:guide id="3" orient="horz" pos="252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3888" y="1807200"/>
            <a:ext cx="5148262" cy="1738938"/>
          </a:xfrm>
        </p:spPr>
        <p:txBody>
          <a:bodyPr wrap="square"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19849" y="1807200"/>
            <a:ext cx="5148263" cy="1738938"/>
          </a:xfrm>
        </p:spPr>
        <p:txBody>
          <a:bodyPr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06FDA1A6-46D8-4F8F-BC9A-4925C4AAA2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  <p:sp>
        <p:nvSpPr>
          <p:cNvPr id="8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48001" y="2017486"/>
            <a:ext cx="2952000" cy="7763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texte sur 2 colonnes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Titre et textes ferrés à gauche</a:t>
            </a:r>
          </a:p>
        </p:txBody>
      </p:sp>
    </p:spTree>
    <p:extLst>
      <p:ext uri="{BB962C8B-B14F-4D97-AF65-F5344CB8AC3E}">
        <p14:creationId xmlns:p14="http://schemas.microsoft.com/office/powerpoint/2010/main" val="7098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et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3887" y="1807200"/>
            <a:ext cx="5148263" cy="1738938"/>
          </a:xfrm>
        </p:spPr>
        <p:txBody>
          <a:bodyPr wrap="square"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19849" y="1807200"/>
            <a:ext cx="5148263" cy="1738938"/>
          </a:xfrm>
        </p:spPr>
        <p:txBody>
          <a:bodyPr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BC03323-3726-4812-A27D-3957F07675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68284" y="4582118"/>
            <a:ext cx="1656000" cy="1656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Espace réservé pour une image  8">
            <a:extLst>
              <a:ext uri="{FF2B5EF4-FFF2-40B4-BE49-F238E27FC236}">
                <a16:creationId xmlns:a16="http://schemas.microsoft.com/office/drawing/2014/main" id="{6C68427B-108C-41E0-8730-E0D6FC4E10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01428" y="4582118"/>
            <a:ext cx="1656000" cy="1656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1" name="Espace réservé pour une image  8">
            <a:extLst>
              <a:ext uri="{FF2B5EF4-FFF2-40B4-BE49-F238E27FC236}">
                <a16:creationId xmlns:a16="http://schemas.microsoft.com/office/drawing/2014/main" id="{09905C6A-FAE9-4A9C-A52D-12E1ED87F51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34572" y="4582118"/>
            <a:ext cx="1656000" cy="1656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2" name="Espace réservé pour une image  8">
            <a:extLst>
              <a:ext uri="{FF2B5EF4-FFF2-40B4-BE49-F238E27FC236}">
                <a16:creationId xmlns:a16="http://schemas.microsoft.com/office/drawing/2014/main" id="{993EFA28-2316-41A8-9130-30A668CED67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67716" y="4582118"/>
            <a:ext cx="1656000" cy="1656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DE8B7328-766E-43AF-B8D4-A2C8EDBE1E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B57BFCCA-2033-41C8-A283-FEC3B3730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14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48001" y="1988457"/>
            <a:ext cx="2952000" cy="9917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texte + petites vignettes images ou icônes sur 2 colonnes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Titre et textes ferrés à gauche</a:t>
            </a:r>
          </a:p>
        </p:txBody>
      </p:sp>
    </p:spTree>
    <p:extLst>
      <p:ext uri="{BB962C8B-B14F-4D97-AF65-F5344CB8AC3E}">
        <p14:creationId xmlns:p14="http://schemas.microsoft.com/office/powerpoint/2010/main" val="2405124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horizont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3888" y="1807200"/>
            <a:ext cx="10944225" cy="1738938"/>
          </a:xfrm>
        </p:spPr>
        <p:txBody>
          <a:bodyPr wrap="square"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3888" y="3890682"/>
            <a:ext cx="10944225" cy="1738938"/>
          </a:xfrm>
        </p:spPr>
        <p:txBody>
          <a:bodyPr wrap="square"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B3667CC-00E0-4881-A4EB-A8A12EEB3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C8C70EC8-063A-46F1-B6CA-4A93188EB3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540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23887" y="1808163"/>
            <a:ext cx="5148264" cy="307777"/>
          </a:xfrm>
        </p:spPr>
        <p:txBody>
          <a:bodyPr anchor="t">
            <a:sp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3887" y="2436609"/>
            <a:ext cx="5148263" cy="331852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419850" y="1808163"/>
            <a:ext cx="5165851" cy="307777"/>
          </a:xfrm>
        </p:spPr>
        <p:txBody>
          <a:bodyPr wrap="square" anchor="t">
            <a:sp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419850" y="2436609"/>
            <a:ext cx="5165851" cy="331852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8CF6F68-0C0C-4CEB-879B-B12F2288A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6E2C50BF-1DAC-4D05-B997-3CA4305F25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053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910B7120-5DF6-4BE8-BA8F-1999A30EBB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261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251200" cy="6237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pic>
        <p:nvPicPr>
          <p:cNvPr id="8" nam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4180" y="410645"/>
            <a:ext cx="973989" cy="3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331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1E6EC3A-B8E3-40D3-9CAA-35D7346F3A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22753" y="2853000"/>
            <a:ext cx="1152000" cy="1152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B3BECFC7-AB6C-4B27-870E-CBC9D0ADA83D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096000" y="2821141"/>
            <a:ext cx="1724255" cy="1215717"/>
          </a:xfrm>
        </p:spPr>
        <p:txBody>
          <a:bodyPr wrap="none" anchor="ctr">
            <a:spAutoFit/>
          </a:bodyPr>
          <a:lstStyle>
            <a:lvl1pPr algn="l">
              <a:spcBef>
                <a:spcPts val="0"/>
              </a:spcBef>
              <a:spcAft>
                <a:spcPts val="1800"/>
              </a:spcAft>
              <a:defRPr sz="1400">
                <a:solidFill>
                  <a:schemeClr val="tx1"/>
                </a:solidFill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j-lt"/>
              </a:defRPr>
            </a:lvl2pPr>
            <a:lvl3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3pPr>
            <a:lvl4pPr marL="176213" indent="-176213"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_ type de contact(s)</a:t>
            </a:r>
          </a:p>
          <a:p>
            <a:pPr lvl="1"/>
            <a:r>
              <a:rPr lang="fr-FR"/>
              <a:t>_Prénom Nom</a:t>
            </a:r>
          </a:p>
          <a:p>
            <a:pPr lvl="2"/>
            <a:r>
              <a:rPr lang="fr-FR"/>
              <a:t>_Fonction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3425371" cy="1808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 userDrawn="1"/>
        </p:nvSpPr>
        <p:spPr>
          <a:xfrm>
            <a:off x="10319657" y="0"/>
            <a:ext cx="1872343" cy="1808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 userDrawn="1"/>
        </p:nvSpPr>
        <p:spPr>
          <a:xfrm>
            <a:off x="-3062740" y="2053771"/>
            <a:ext cx="2952000" cy="169967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1 contact en cas de besoin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Avec possibilité d’intégration du portrait du contact dans vignette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Recentrer</a:t>
            </a:r>
            <a:r>
              <a:rPr lang="fr-FR" sz="1200" baseline="0">
                <a:solidFill>
                  <a:schemeClr val="tx1"/>
                </a:solidFill>
              </a:rPr>
              <a:t> l’ensemble </a:t>
            </a:r>
            <a:r>
              <a:rPr lang="fr-FR" sz="1200" baseline="0" err="1">
                <a:solidFill>
                  <a:schemeClr val="tx1"/>
                </a:solidFill>
              </a:rPr>
              <a:t>photo+texte</a:t>
            </a:r>
            <a:r>
              <a:rPr lang="fr-FR" sz="1200" baseline="0">
                <a:solidFill>
                  <a:schemeClr val="tx1"/>
                </a:solidFill>
              </a:rPr>
              <a:t> contact une fois rempli</a:t>
            </a:r>
            <a:endParaRPr lang="fr-FR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249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9">
          <p15:clr>
            <a:srgbClr val="FBAE40"/>
          </p15:clr>
        </p15:guide>
        <p15:guide id="2" pos="427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4">
            <a:hlinkClick r:id="rId2"/>
          </p:cNvPr>
          <p:cNvSpPr txBox="1"/>
          <p:nvPr userDrawn="1"/>
        </p:nvSpPr>
        <p:spPr>
          <a:xfrm>
            <a:off x="5538187" y="6022756"/>
            <a:ext cx="1115626" cy="288147"/>
          </a:xfrm>
          <a:prstGeom prst="rect">
            <a:avLst/>
          </a:prstGeom>
          <a:noFill/>
        </p:spPr>
        <p:txBody>
          <a:bodyPr wrap="none" lIns="0" tIns="36000" rIns="0" bIns="36000" rtlCol="0">
            <a:spAutoFit/>
          </a:bodyPr>
          <a:lstStyle/>
          <a:p>
            <a:pPr algn="ctr"/>
            <a:r>
              <a:rPr lang="fr-FR" sz="1400" b="0" spc="150" baseline="0"/>
              <a:t>www.arep.fr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36672" y="5540863"/>
            <a:ext cx="718656" cy="239552"/>
          </a:xfrm>
          <a:prstGeom prst="rect">
            <a:avLst/>
          </a:prstGeom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1E6EC3A-B8E3-40D3-9CAA-35D7346F3A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865967" y="2853000"/>
            <a:ext cx="1152000" cy="1152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43F624-B3C3-48B0-8FBF-FA16ABE58BBB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339214" y="2821141"/>
            <a:ext cx="1724255" cy="1215717"/>
          </a:xfrm>
        </p:spPr>
        <p:txBody>
          <a:bodyPr wrap="none" anchor="ctr">
            <a:spAutoFit/>
          </a:bodyPr>
          <a:lstStyle>
            <a:lvl1pPr algn="l">
              <a:spcBef>
                <a:spcPts val="0"/>
              </a:spcBef>
              <a:spcAft>
                <a:spcPts val="1800"/>
              </a:spcAft>
              <a:defRPr sz="1400">
                <a:solidFill>
                  <a:schemeClr val="tx1"/>
                </a:solidFill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j-lt"/>
              </a:defRPr>
            </a:lvl2pPr>
            <a:lvl3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3pPr>
            <a:lvl4pPr marL="176213" indent="-176213"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_type de contact(s)</a:t>
            </a:r>
          </a:p>
          <a:p>
            <a:pPr lvl="1"/>
            <a:r>
              <a:rPr lang="fr-FR"/>
              <a:t>_Prénom Nom</a:t>
            </a:r>
          </a:p>
          <a:p>
            <a:pPr lvl="2"/>
            <a:r>
              <a:rPr lang="fr-FR"/>
              <a:t>_Fonction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18" name="Espace réservé pour une image  2">
            <a:extLst>
              <a:ext uri="{FF2B5EF4-FFF2-40B4-BE49-F238E27FC236}">
                <a16:creationId xmlns:a16="http://schemas.microsoft.com/office/drawing/2014/main" id="{AB1476E3-B997-4553-A4FB-CB62F1C3922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17248" y="2853000"/>
            <a:ext cx="1152000" cy="1152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D5DAEDF1-FF31-4DC0-B4D8-B97AA564DBCB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7890495" y="2821141"/>
            <a:ext cx="1724255" cy="1215717"/>
          </a:xfrm>
        </p:spPr>
        <p:txBody>
          <a:bodyPr wrap="none" anchor="ctr">
            <a:spAutoFit/>
          </a:bodyPr>
          <a:lstStyle>
            <a:lvl1pPr algn="l">
              <a:spcBef>
                <a:spcPts val="0"/>
              </a:spcBef>
              <a:spcAft>
                <a:spcPts val="1800"/>
              </a:spcAft>
              <a:defRPr sz="1400">
                <a:solidFill>
                  <a:schemeClr val="tx1"/>
                </a:solidFill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j-lt"/>
              </a:defRPr>
            </a:lvl2pPr>
            <a:lvl3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3pPr>
            <a:lvl4pPr marL="176213" indent="-176213"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_ type de contact(s)</a:t>
            </a:r>
          </a:p>
          <a:p>
            <a:pPr lvl="1"/>
            <a:r>
              <a:rPr lang="fr-FR"/>
              <a:t>_Prénom Nom</a:t>
            </a:r>
          </a:p>
          <a:p>
            <a:pPr lvl="2"/>
            <a:r>
              <a:rPr lang="fr-FR"/>
              <a:t>_Fonction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3425371" cy="1808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 userDrawn="1"/>
        </p:nvSpPr>
        <p:spPr>
          <a:xfrm>
            <a:off x="10319657" y="0"/>
            <a:ext cx="1872343" cy="1808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-3085290" y="2041633"/>
            <a:ext cx="2952000" cy="1884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2 contacts en cas de besoin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Avec possibilité d’intégration du portrait des contacts dans vignette ronde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Positionnement par rapport au centre à harmoniser selon la longueur du nom du contact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7C984FCE-20FF-4289-8882-18A8E9E4EAD3}"/>
              </a:ext>
            </a:extLst>
          </p:cNvPr>
          <p:cNvGrpSpPr/>
          <p:nvPr userDrawn="1"/>
        </p:nvGrpSpPr>
        <p:grpSpPr>
          <a:xfrm>
            <a:off x="5760200" y="5874103"/>
            <a:ext cx="671598" cy="161348"/>
            <a:chOff x="5414595" y="5838240"/>
            <a:chExt cx="712111" cy="171082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106D08A5-C9F6-4C82-BD48-3AE326C19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14595" y="5864560"/>
              <a:ext cx="146955" cy="118441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A8BFDC38-BE02-49EE-B948-555BB03E1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6653" y="5860174"/>
              <a:ext cx="125022" cy="127215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B993DB41-7E76-4910-9C8A-0DB8BDED5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6778" y="5838240"/>
              <a:ext cx="89928" cy="1710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56949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9">
          <p15:clr>
            <a:srgbClr val="FBAE40"/>
          </p15:clr>
        </p15:guide>
        <p15:guide id="2" pos="427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hlinkClick r:id="rId2"/>
            <a:extLst>
              <a:ext uri="{FF2B5EF4-FFF2-40B4-BE49-F238E27FC236}">
                <a16:creationId xmlns:a16="http://schemas.microsoft.com/office/drawing/2014/main" id="{BD8D260D-1B72-497E-9219-9E542931CF82}"/>
              </a:ext>
            </a:extLst>
          </p:cNvPr>
          <p:cNvSpPr txBox="1"/>
          <p:nvPr userDrawn="1"/>
        </p:nvSpPr>
        <p:spPr>
          <a:xfrm>
            <a:off x="5538187" y="3483912"/>
            <a:ext cx="1115626" cy="288147"/>
          </a:xfrm>
          <a:prstGeom prst="rect">
            <a:avLst/>
          </a:prstGeom>
          <a:noFill/>
        </p:spPr>
        <p:txBody>
          <a:bodyPr wrap="none" lIns="0" tIns="36000" rIns="0" bIns="36000" rtlCol="0">
            <a:spAutoFit/>
          </a:bodyPr>
          <a:lstStyle/>
          <a:p>
            <a:pPr algn="ctr"/>
            <a:r>
              <a:rPr lang="fr-FR" sz="1400" b="0" spc="150" baseline="0"/>
              <a:t>www.arep.fr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52624E5-1DEB-4383-942E-35B56603B8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36672" y="3002019"/>
            <a:ext cx="718656" cy="239552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45D5B828-5CAF-4FBE-8E75-4EC000941110}"/>
              </a:ext>
            </a:extLst>
          </p:cNvPr>
          <p:cNvGrpSpPr/>
          <p:nvPr userDrawn="1"/>
        </p:nvGrpSpPr>
        <p:grpSpPr>
          <a:xfrm>
            <a:off x="5760200" y="3335259"/>
            <a:ext cx="671598" cy="161348"/>
            <a:chOff x="5414595" y="5838240"/>
            <a:chExt cx="712111" cy="171082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A20000B0-F342-4D4F-A180-7CED68999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14595" y="5864560"/>
              <a:ext cx="146955" cy="118441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AA960C20-6CD3-45B7-82F5-AFF502B5E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6653" y="5860174"/>
              <a:ext cx="125022" cy="127215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6E284561-8BD7-472B-A812-5C0BBF1AA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6778" y="5838240"/>
              <a:ext cx="89928" cy="1710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4495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9" userDrawn="1">
          <p15:clr>
            <a:srgbClr val="FBAE40"/>
          </p15:clr>
        </p15:guide>
        <p15:guide id="2" pos="427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spcAft>
                <a:spcPts val="240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 sz="1800">
                <a:solidFill>
                  <a:schemeClr val="tx1"/>
                </a:solidFill>
                <a:latin typeface="+mn-lt"/>
              </a:defRPr>
            </a:lvl2pPr>
            <a:lvl3pPr marL="177800" indent="-1778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3pPr>
            <a:lvl4pPr marL="450850" indent="-2730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1800"/>
            </a:lvl4pPr>
            <a:lvl5pPr marL="712788" indent="-180975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Espace réservé du texte 7">
            <a:extLst>
              <a:ext uri="{FF2B5EF4-FFF2-40B4-BE49-F238E27FC236}">
                <a16:creationId xmlns:a16="http://schemas.microsoft.com/office/drawing/2014/main" id="{6279481A-BA97-4E84-9FC8-294B0BA7EE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  <p:sp>
        <p:nvSpPr>
          <p:cNvPr id="8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77029" y="1988458"/>
            <a:ext cx="2952747" cy="7763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texte d’introduction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Titre et textes ferrés à gauche</a:t>
            </a:r>
          </a:p>
        </p:txBody>
      </p:sp>
      <p:sp>
        <p:nvSpPr>
          <p:cNvPr id="7" name="Rectangle : avec coin rogné 4">
            <a:extLst>
              <a:ext uri="{FF2B5EF4-FFF2-40B4-BE49-F238E27FC236}">
                <a16:creationId xmlns:a16="http://schemas.microsoft.com/office/drawing/2014/main" id="{CE1437FF-BBE3-4B4C-83CE-09A06DF59CDF}"/>
              </a:ext>
            </a:extLst>
          </p:cNvPr>
          <p:cNvSpPr/>
          <p:nvPr userDrawn="1"/>
        </p:nvSpPr>
        <p:spPr>
          <a:xfrm>
            <a:off x="-3077029" y="2853163"/>
            <a:ext cx="2952747" cy="7763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texte introductif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Titre et textes ferrés à gauche</a:t>
            </a:r>
          </a:p>
        </p:txBody>
      </p:sp>
    </p:spTree>
    <p:extLst>
      <p:ext uri="{BB962C8B-B14F-4D97-AF65-F5344CB8AC3E}">
        <p14:creationId xmlns:p14="http://schemas.microsoft.com/office/powerpoint/2010/main" val="3663746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bIns="1368000" anchor="ctr">
            <a:normAutofit/>
          </a:bodyPr>
          <a:lstStyle>
            <a:lvl1pPr algn="ctr">
              <a:defRPr sz="4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Image de fond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95550" y="3477126"/>
            <a:ext cx="8572500" cy="443198"/>
          </a:xfrm>
          <a:noFill/>
        </p:spPr>
        <p:txBody>
          <a:bodyPr wrap="square" bIns="0" anchor="b">
            <a:sp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95550" y="4016692"/>
            <a:ext cx="8573138" cy="369332"/>
          </a:xfrm>
        </p:spPr>
        <p:txBody>
          <a:bodyPr>
            <a:sp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>
          <a:xfrm>
            <a:off x="2495550" y="4454929"/>
            <a:ext cx="857313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400"/>
            </a:lvl1pPr>
          </a:lstStyle>
          <a:p>
            <a:endParaRPr lang="en-US"/>
          </a:p>
        </p:txBody>
      </p:sp>
      <p:sp>
        <p:nvSpPr>
          <p:cNvPr id="36" name="Logo baseline">
            <a:extLst>
              <a:ext uri="{FF2B5EF4-FFF2-40B4-BE49-F238E27FC236}">
                <a16:creationId xmlns:a16="http://schemas.microsoft.com/office/drawing/2014/main" id="{61FA18BC-D887-403E-A1CF-27771217147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84483" y="410372"/>
            <a:ext cx="2383200" cy="1836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ctr">
            <a:normAutofit/>
          </a:bodyPr>
          <a:lstStyle>
            <a:lvl1pPr algn="ctr">
              <a:defRPr sz="3600">
                <a:noFill/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14" name="Rectangle : avec coin rogné 8">
            <a:extLst>
              <a:ext uri="{FF2B5EF4-FFF2-40B4-BE49-F238E27FC236}">
                <a16:creationId xmlns:a16="http://schemas.microsoft.com/office/drawing/2014/main" id="{ABC6AE0D-0902-4AE7-920C-3F10D179FBDF}"/>
              </a:ext>
            </a:extLst>
          </p:cNvPr>
          <p:cNvSpPr/>
          <p:nvPr userDrawn="1"/>
        </p:nvSpPr>
        <p:spPr>
          <a:xfrm>
            <a:off x="-3059369" y="0"/>
            <a:ext cx="2952000" cy="14842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>
            <a:spAutoFit/>
          </a:bodyPr>
          <a:lstStyle/>
          <a:p>
            <a:pPr lvl="0" algn="l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de garde</a:t>
            </a:r>
          </a:p>
          <a:p>
            <a:pPr lvl="0" algn="l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Choix 2: Page de garde </a:t>
            </a:r>
            <a:r>
              <a:rPr lang="fr-FR" sz="1400" b="1" err="1">
                <a:solidFill>
                  <a:schemeClr val="tx1"/>
                </a:solidFill>
              </a:rPr>
              <a:t>avecimage</a:t>
            </a:r>
            <a:endParaRPr lang="fr-FR" sz="1400" b="1">
              <a:solidFill>
                <a:schemeClr val="tx1"/>
              </a:solidFill>
            </a:endParaRPr>
          </a:p>
          <a:p>
            <a:pPr marL="0" lvl="1" indent="0" algn="l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Modifier le titre, sous-titre et date manuellement</a:t>
            </a:r>
          </a:p>
        </p:txBody>
      </p:sp>
      <p:sp>
        <p:nvSpPr>
          <p:cNvPr id="15" name="Rectangle : avec coin rogné 29">
            <a:extLst>
              <a:ext uri="{FF2B5EF4-FFF2-40B4-BE49-F238E27FC236}">
                <a16:creationId xmlns:a16="http://schemas.microsoft.com/office/drawing/2014/main" id="{8BFA6BC2-2F85-41AD-9E46-2C0F36C2B303}"/>
              </a:ext>
            </a:extLst>
          </p:cNvPr>
          <p:cNvSpPr/>
          <p:nvPr userDrawn="1"/>
        </p:nvSpPr>
        <p:spPr>
          <a:xfrm>
            <a:off x="-3059369" y="1524489"/>
            <a:ext cx="2952000" cy="24922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>
            <a:spAutoFit/>
          </a:bodyPr>
          <a:lstStyle/>
          <a:p>
            <a:pPr lvl="0" algn="l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Personnaliser l’image de fond :</a:t>
            </a:r>
          </a:p>
          <a:p>
            <a:pPr marL="182563" lvl="2" indent="-18256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Clic-droit sur l’image / changer l’image (la positionner pleine page)</a:t>
            </a:r>
          </a:p>
          <a:p>
            <a:pPr marL="0" lvl="1" indent="0" algn="l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OU</a:t>
            </a:r>
          </a:p>
          <a:p>
            <a:pPr marL="182563" lvl="2" indent="-18256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Supprimer l’image en place</a:t>
            </a:r>
          </a:p>
          <a:p>
            <a:pPr marL="182563" lvl="2" indent="-18256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insérer une nouvelle image</a:t>
            </a:r>
          </a:p>
          <a:p>
            <a:pPr marL="182563" lvl="2" indent="-18256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cadrer l’image en pleine page</a:t>
            </a:r>
          </a:p>
          <a:p>
            <a:pPr marL="182563" lvl="2" indent="-18256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clic droit sur l’image/arrière plan pour faire apparaître le logo AREP</a:t>
            </a:r>
          </a:p>
        </p:txBody>
      </p:sp>
    </p:spTree>
    <p:extLst>
      <p:ext uri="{BB962C8B-B14F-4D97-AF65-F5344CB8AC3E}">
        <p14:creationId xmlns:p14="http://schemas.microsoft.com/office/powerpoint/2010/main" val="288209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1572" userDrawn="1">
          <p15:clr>
            <a:srgbClr val="FBAE40"/>
          </p15:clr>
        </p15:guide>
        <p15:guide id="3" orient="horz" pos="252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23886" y="1808163"/>
            <a:ext cx="9504363" cy="4429125"/>
          </a:xfrm>
        </p:spPr>
        <p:txBody>
          <a:bodyPr/>
          <a:lstStyle>
            <a:lvl1pPr marL="342900" indent="-342900"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2000">
                <a:solidFill>
                  <a:schemeClr val="tx1"/>
                </a:solidFill>
              </a:defRPr>
            </a:lvl1pPr>
            <a:lvl2pPr marL="695325" indent="-342900"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  <a:defRPr>
                <a:solidFill>
                  <a:schemeClr val="tx1"/>
                </a:solidFill>
                <a:latin typeface="+mn-lt"/>
              </a:defRPr>
            </a:lvl2pPr>
            <a:lvl3pPr marL="901700" indent="-187325">
              <a:buClrTx/>
              <a:defRPr>
                <a:solidFill>
                  <a:schemeClr val="tx1"/>
                </a:solidFill>
              </a:defRPr>
            </a:lvl3pPr>
            <a:lvl4pPr marL="901700" indent="-185738">
              <a:buClrTx/>
              <a:defRPr>
                <a:solidFill>
                  <a:schemeClr val="tx1"/>
                </a:solidFill>
              </a:defRPr>
            </a:lvl4pPr>
            <a:lvl5pPr marL="1079500" indent="-177800"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890F98C-AC54-4DA7-8E50-7AC1078420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35184B42-3FFD-4FA2-A962-2BA68EAAE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6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77029" y="2032000"/>
            <a:ext cx="2952000" cy="9610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Sommaire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Intégrer manuellement les titres et sous-titres des parties sur la slide du document</a:t>
            </a:r>
          </a:p>
        </p:txBody>
      </p:sp>
    </p:spTree>
    <p:extLst>
      <p:ext uri="{BB962C8B-B14F-4D97-AF65-F5344CB8AC3E}">
        <p14:creationId xmlns:p14="http://schemas.microsoft.com/office/powerpoint/2010/main" val="93973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419850" y="3665988"/>
            <a:ext cx="5148262" cy="276999"/>
          </a:xfrm>
        </p:spPr>
        <p:txBody>
          <a:bodyPr vert="horz" wrap="square" lIns="0" tIns="0" rIns="0" bIns="0" rtlCol="0" anchor="t">
            <a:spAutoFit/>
          </a:bodyPr>
          <a:lstStyle>
            <a:lvl1pPr>
              <a:defRPr lang="fr-FR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 partie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fr-FR" sz="4400"/>
            </a:lvl1pPr>
          </a:lstStyle>
          <a:p>
            <a:pPr lvl="0" algn="ctr"/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6419850" y="3235101"/>
            <a:ext cx="5148262" cy="387798"/>
          </a:xfrm>
        </p:spPr>
        <p:txBody>
          <a:bodyPr anchor="t"/>
          <a:lstStyle>
            <a:lvl1pPr marL="0" indent="0">
              <a:buClr>
                <a:schemeClr val="bg2"/>
              </a:buClr>
              <a:buFont typeface="+mj-lt"/>
              <a:buNone/>
              <a:defRPr/>
            </a:lvl1pPr>
          </a:lstStyle>
          <a:p>
            <a:r>
              <a:rPr lang="fr-FR"/>
              <a:t>Titre partie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6419850" y="2804214"/>
            <a:ext cx="5148262" cy="430887"/>
          </a:xfrm>
        </p:spPr>
        <p:txBody>
          <a:bodyPr wrap="square" anchor="t">
            <a:spAutoFit/>
          </a:bodyPr>
          <a:lstStyle>
            <a:lvl1pPr algn="l">
              <a:defRPr sz="2800"/>
            </a:lvl1pPr>
          </a:lstStyle>
          <a:p>
            <a:pPr lvl="0"/>
            <a:r>
              <a:rPr lang="fr-FR"/>
              <a:t>#.</a:t>
            </a:r>
          </a:p>
        </p:txBody>
      </p:sp>
      <p:sp>
        <p:nvSpPr>
          <p:cNvPr id="11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62515" y="1970061"/>
            <a:ext cx="2952746" cy="3608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intercalaire titre de partie:</a:t>
            </a:r>
          </a:p>
        </p:txBody>
      </p:sp>
      <p:sp>
        <p:nvSpPr>
          <p:cNvPr id="8" name="Rectangle : avec coin rogné 4">
            <a:extLst>
              <a:ext uri="{FF2B5EF4-FFF2-40B4-BE49-F238E27FC236}">
                <a16:creationId xmlns:a16="http://schemas.microsoft.com/office/drawing/2014/main" id="{27EAD48E-51B2-4258-96FA-29AA283E5719}"/>
              </a:ext>
            </a:extLst>
          </p:cNvPr>
          <p:cNvSpPr/>
          <p:nvPr userDrawn="1"/>
        </p:nvSpPr>
        <p:spPr>
          <a:xfrm>
            <a:off x="-3062515" y="2539150"/>
            <a:ext cx="2952746" cy="9610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Personnaliser l’image :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Clic-droit sur l’image / changer l’image : la positionner à fond perdu</a:t>
            </a:r>
          </a:p>
        </p:txBody>
      </p:sp>
    </p:spTree>
    <p:extLst>
      <p:ext uri="{BB962C8B-B14F-4D97-AF65-F5344CB8AC3E}">
        <p14:creationId xmlns:p14="http://schemas.microsoft.com/office/powerpoint/2010/main" val="405554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Espace réservé du texte 7">
            <a:extLst>
              <a:ext uri="{FF2B5EF4-FFF2-40B4-BE49-F238E27FC236}">
                <a16:creationId xmlns:a16="http://schemas.microsoft.com/office/drawing/2014/main" id="{6279481A-BA97-4E84-9FC8-294B0BA7EE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823634"/>
            <a:ext cx="7199998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  <p:sp>
        <p:nvSpPr>
          <p:cNvPr id="8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77029" y="1988458"/>
            <a:ext cx="2952747" cy="7763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texte sur 1 colonne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Titre et textes ferrés à gauche</a:t>
            </a:r>
          </a:p>
        </p:txBody>
      </p:sp>
    </p:spTree>
    <p:extLst>
      <p:ext uri="{BB962C8B-B14F-4D97-AF65-F5344CB8AC3E}">
        <p14:creationId xmlns:p14="http://schemas.microsoft.com/office/powerpoint/2010/main" val="351519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 demi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/>
          <p:cNvSpPr>
            <a:spLocks noGrp="1"/>
          </p:cNvSpPr>
          <p:nvPr>
            <p:ph type="pic" sz="quarter" idx="15"/>
          </p:nvPr>
        </p:nvSpPr>
        <p:spPr>
          <a:xfrm>
            <a:off x="623888" y="4557486"/>
            <a:ext cx="5148264" cy="1679802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60000" y="6477667"/>
            <a:ext cx="288000" cy="184666"/>
          </a:xfrm>
        </p:spPr>
        <p:txBody>
          <a:bodyPr lIns="0" tIns="0" rIns="0" bIns="0"/>
          <a:lstStyle/>
          <a:p>
            <a:fld id="{24A519C0-3EEC-46A2-A0DD-3C2166561C82}" type="slidenum">
              <a:rPr lang="en-US" smtClean="0"/>
              <a:t>‹N°›</a:t>
            </a:fld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3888" y="1808164"/>
            <a:ext cx="5148264" cy="1738938"/>
          </a:xfrm>
          <a:noFill/>
        </p:spPr>
        <p:txBody>
          <a:bodyPr>
            <a:sp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4"/>
          </p:nvPr>
        </p:nvSpPr>
        <p:spPr>
          <a:xfrm>
            <a:off x="9629553" y="3547102"/>
            <a:ext cx="1924050" cy="2192120"/>
          </a:xfrm>
          <a:solidFill>
            <a:schemeClr val="bg2">
              <a:alpha val="80000"/>
            </a:schemeClr>
          </a:solidFill>
        </p:spPr>
        <p:txBody>
          <a:bodyPr lIns="72000" tIns="72000" rIns="72000" bIns="72000" anchor="b">
            <a:spAutoFit/>
          </a:bodyPr>
          <a:lstStyle>
            <a:lvl1pPr algn="l">
              <a:defRPr sz="1400">
                <a:solidFill>
                  <a:schemeClr val="bg1"/>
                </a:solidFill>
                <a:latin typeface="+mj-lt"/>
              </a:defRPr>
            </a:lvl1pPr>
            <a:lvl2pPr algn="l">
              <a:defRPr sz="1400">
                <a:solidFill>
                  <a:schemeClr val="bg1"/>
                </a:solidFill>
                <a:latin typeface="+mn-lt"/>
              </a:defRPr>
            </a:lvl2pPr>
            <a:lvl3pPr algn="l">
              <a:defRPr sz="1400">
                <a:solidFill>
                  <a:schemeClr val="bg1"/>
                </a:solidFill>
                <a:latin typeface="+mn-lt"/>
              </a:defRPr>
            </a:lvl3pPr>
            <a:lvl4pPr algn="l">
              <a:defRPr sz="1400">
                <a:solidFill>
                  <a:schemeClr val="bg1"/>
                </a:solidFill>
                <a:latin typeface="+mn-lt"/>
              </a:defRPr>
            </a:lvl4pPr>
            <a:lvl5pPr algn="l"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6" hasCustomPrompt="1"/>
          </p:nvPr>
        </p:nvSpPr>
        <p:spPr>
          <a:xfrm>
            <a:off x="911225" y="5662251"/>
            <a:ext cx="4546378" cy="430887"/>
          </a:xfrm>
          <a:noFill/>
        </p:spPr>
        <p:txBody>
          <a:bodyPr vert="horz" wrap="square" lIns="0" tIns="0" rIns="0" bIns="0" rtlCol="0" anchor="b">
            <a:spAutoFit/>
          </a:bodyPr>
          <a:lstStyle>
            <a:lvl1pPr algn="l">
              <a:defRPr lang="fr-FR" sz="1400" dirty="0">
                <a:solidFill>
                  <a:schemeClr val="tx1"/>
                </a:solidFill>
              </a:defRPr>
            </a:lvl1pPr>
            <a:lvl2pPr>
              <a:defRPr lang="fr-FR" sz="1400" dirty="0"/>
            </a:lvl2pPr>
          </a:lstStyle>
          <a:p>
            <a:pPr lvl="0" algn="l">
              <a:spcBef>
                <a:spcPts val="0"/>
              </a:spcBef>
              <a:spcAft>
                <a:spcPts val="0"/>
              </a:spcAft>
            </a:pPr>
            <a:r>
              <a:rPr lang="fr-FR"/>
              <a:t>Légende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FR"/>
              <a:t>Développements légende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8" hasCustomPrompt="1"/>
          </p:nvPr>
        </p:nvSpPr>
        <p:spPr>
          <a:xfrm>
            <a:off x="6419850" y="6242050"/>
            <a:ext cx="3708400" cy="430887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Légende</a:t>
            </a:r>
          </a:p>
          <a:p>
            <a:pPr lvl="1"/>
            <a:r>
              <a:rPr lang="fr-FR"/>
              <a:t>Développements légende</a:t>
            </a:r>
          </a:p>
        </p:txBody>
      </p:sp>
      <p:sp>
        <p:nvSpPr>
          <p:cNvPr id="12" name="Logo Arep">
            <a:extLst>
              <a:ext uri="{FF2B5EF4-FFF2-40B4-BE49-F238E27FC236}">
                <a16:creationId xmlns:a16="http://schemas.microsoft.com/office/drawing/2014/main" id="{2E6BECB0-95E9-47A3-99E3-CD48846B3CC1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10594181" y="410566"/>
            <a:ext cx="975600" cy="324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ctr">
            <a:noAutofit/>
          </a:bodyPr>
          <a:lstStyle>
            <a:lvl1pPr algn="ctr">
              <a:defRPr lang="en-US" dirty="0">
                <a:noFill/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7A6C810E-7AB8-4553-A67E-E83F080BE2E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823634"/>
            <a:ext cx="5148262" cy="276999"/>
          </a:xfrm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/>
              <a:t>Sous-titre</a:t>
            </a:r>
            <a:endParaRPr lang="en-GB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65CCCEF9-2F32-4D7A-8ED3-A3B44AEBF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18374"/>
            <a:ext cx="5148000" cy="38779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19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62515" y="4038775"/>
            <a:ext cx="2952000" cy="29153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texte +visuel à fond perdu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 b="1">
                <a:solidFill>
                  <a:schemeClr val="tx1"/>
                </a:solidFill>
              </a:rPr>
              <a:t>Supprimer les éléments non utilisés (légendes, vignette, espace petite image)</a:t>
            </a:r>
          </a:p>
          <a:p>
            <a:pPr marL="182563" lvl="2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titre et textes ferrés à gauche</a:t>
            </a:r>
          </a:p>
          <a:p>
            <a:pPr marL="182563" lvl="2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vignettage données clés texte blanc sur fond corail</a:t>
            </a:r>
          </a:p>
          <a:p>
            <a:pPr marL="182563" lvl="2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personnaliser le texte légende image en noir ou blanc</a:t>
            </a:r>
          </a:p>
          <a:p>
            <a:pPr marL="182563" lvl="2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adapter la position de la vignette à l’image</a:t>
            </a:r>
          </a:p>
          <a:p>
            <a:pPr marL="182563" lvl="2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adapter la taille de la vignette au contenu</a:t>
            </a:r>
          </a:p>
        </p:txBody>
      </p:sp>
      <p:sp>
        <p:nvSpPr>
          <p:cNvPr id="20" name="Rectangle : avec coin rogné 4">
            <a:extLst>
              <a:ext uri="{FF2B5EF4-FFF2-40B4-BE49-F238E27FC236}">
                <a16:creationId xmlns:a16="http://schemas.microsoft.com/office/drawing/2014/main" id="{A86875C7-3B57-4273-AF35-088292FF9EB9}"/>
              </a:ext>
            </a:extLst>
          </p:cNvPr>
          <p:cNvSpPr/>
          <p:nvPr userDrawn="1"/>
        </p:nvSpPr>
        <p:spPr>
          <a:xfrm>
            <a:off x="-3062515" y="1970061"/>
            <a:ext cx="2952746" cy="200745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Personnaliser l’image :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Clic-droit sur l’image / changer l’image : la positionner à fond perdu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 b="1">
                <a:solidFill>
                  <a:schemeClr val="tx1"/>
                </a:solidFill>
              </a:rPr>
              <a:t>La mettre éventuellement</a:t>
            </a:r>
            <a:r>
              <a:rPr lang="fr-FR" sz="1200" b="1" baseline="0">
                <a:solidFill>
                  <a:schemeClr val="tx1"/>
                </a:solidFill>
              </a:rPr>
              <a:t> en arrière plan pour faire apparaitre le logo </a:t>
            </a:r>
            <a:r>
              <a:rPr lang="fr-FR" sz="1200" b="1" baseline="0" err="1">
                <a:solidFill>
                  <a:schemeClr val="tx1"/>
                </a:solidFill>
              </a:rPr>
              <a:t>Arep</a:t>
            </a:r>
            <a:endParaRPr lang="fr-FR" sz="1200" b="1" baseline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 b="1" baseline="0">
                <a:solidFill>
                  <a:schemeClr val="tx1"/>
                </a:solidFill>
              </a:rPr>
              <a:t>Placer et adapter vignettes et légendes en fonction du contexte de l’image</a:t>
            </a:r>
            <a:endParaRPr lang="fr-FR" sz="1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68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endParaRPr lang="en-US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6" hasCustomPrompt="1"/>
          </p:nvPr>
        </p:nvSpPr>
        <p:spPr>
          <a:xfrm>
            <a:off x="623887" y="6237288"/>
            <a:ext cx="9504363" cy="430887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/>
              <a:t>Légende</a:t>
            </a:r>
          </a:p>
          <a:p>
            <a:pPr lvl="1"/>
            <a:r>
              <a:rPr lang="fr-FR" err="1"/>
              <a:t>Developpements</a:t>
            </a:r>
            <a:r>
              <a:rPr lang="fr-FR"/>
              <a:t> légende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4E30458-14A9-4022-856C-B5DE4B90617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Logo Arep">
            <a:extLst>
              <a:ext uri="{FF2B5EF4-FFF2-40B4-BE49-F238E27FC236}">
                <a16:creationId xmlns:a16="http://schemas.microsoft.com/office/drawing/2014/main" id="{2E6BECB0-95E9-47A3-99E3-CD48846B3CC1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10594181" y="410566"/>
            <a:ext cx="975600" cy="324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ctr">
            <a:noAutofit/>
          </a:bodyPr>
          <a:lstStyle>
            <a:lvl1pPr algn="ctr">
              <a:defRPr lang="en-US" dirty="0">
                <a:noFill/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8" name="Rectangle : avec coin rogné 5">
            <a:extLst>
              <a:ext uri="{FF2B5EF4-FFF2-40B4-BE49-F238E27FC236}">
                <a16:creationId xmlns:a16="http://schemas.microsoft.com/office/drawing/2014/main" id="{26880732-73DF-428D-A77A-DC66FDBB2C92}"/>
              </a:ext>
            </a:extLst>
          </p:cNvPr>
          <p:cNvSpPr/>
          <p:nvPr userDrawn="1"/>
        </p:nvSpPr>
        <p:spPr>
          <a:xfrm>
            <a:off x="-3077029" y="0"/>
            <a:ext cx="2952000" cy="38002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grande image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Personnaliser l’image :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Clic-droit sur l’image / changer l’image : la positionner pleine page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     OU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Supprimer l’image en place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insérer une nouvelle image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cadrer l’image en pleine page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clic droit sur l’image/arrière plan pour faire apparaître le logo AREP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Personnaliser la légende de l’image :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texte en noir ou blanc l’image pour la lisibilité de la légende</a:t>
            </a:r>
          </a:p>
        </p:txBody>
      </p:sp>
    </p:spTree>
    <p:extLst>
      <p:ext uri="{BB962C8B-B14F-4D97-AF65-F5344CB8AC3E}">
        <p14:creationId xmlns:p14="http://schemas.microsoft.com/office/powerpoint/2010/main" val="1047977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uble Image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endParaRPr lang="en-US"/>
          </a:p>
        </p:txBody>
      </p:sp>
      <p:sp>
        <p:nvSpPr>
          <p:cNvPr id="9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96000" y="0"/>
            <a:ext cx="6096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endParaRPr lang="en-US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6" hasCustomPrompt="1"/>
          </p:nvPr>
        </p:nvSpPr>
        <p:spPr>
          <a:xfrm>
            <a:off x="623887" y="6237288"/>
            <a:ext cx="5148263" cy="430887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/>
              <a:t>Légende</a:t>
            </a:r>
          </a:p>
          <a:p>
            <a:pPr lvl="1"/>
            <a:r>
              <a:rPr lang="fr-FR" err="1"/>
              <a:t>Developpements</a:t>
            </a:r>
            <a:r>
              <a:rPr lang="fr-FR"/>
              <a:t> légende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4E30458-14A9-4022-856C-B5DE4B90617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Logo Arep">
            <a:extLst>
              <a:ext uri="{FF2B5EF4-FFF2-40B4-BE49-F238E27FC236}">
                <a16:creationId xmlns:a16="http://schemas.microsoft.com/office/drawing/2014/main" id="{2E6BECB0-95E9-47A3-99E3-CD48846B3CC1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10594181" y="410566"/>
            <a:ext cx="975600" cy="324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ctr">
            <a:noAutofit/>
          </a:bodyPr>
          <a:lstStyle>
            <a:lvl1pPr algn="ctr">
              <a:defRPr lang="en-US" dirty="0">
                <a:noFill/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8" name="Rectangle : avec coin rogné 5">
            <a:extLst>
              <a:ext uri="{FF2B5EF4-FFF2-40B4-BE49-F238E27FC236}">
                <a16:creationId xmlns:a16="http://schemas.microsoft.com/office/drawing/2014/main" id="{26880732-73DF-428D-A77A-DC66FDBB2C92}"/>
              </a:ext>
            </a:extLst>
          </p:cNvPr>
          <p:cNvSpPr/>
          <p:nvPr userDrawn="1"/>
        </p:nvSpPr>
        <p:spPr>
          <a:xfrm>
            <a:off x="-3113925" y="0"/>
            <a:ext cx="2952000" cy="352325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fr-FR" sz="1400" b="1">
                <a:solidFill>
                  <a:schemeClr val="tx1"/>
                </a:solidFill>
              </a:rPr>
              <a:t>Page type montage 2 images à fond perdu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Personnaliser l’image :</a:t>
            </a:r>
            <a:br>
              <a:rPr lang="fr-FR" sz="1200">
                <a:solidFill>
                  <a:schemeClr val="tx1"/>
                </a:solidFill>
              </a:rPr>
            </a:br>
            <a:r>
              <a:rPr lang="fr-FR" sz="1200">
                <a:solidFill>
                  <a:schemeClr val="tx1"/>
                </a:solidFill>
              </a:rPr>
              <a:t>Clic-droit sur l’image / changer l’image : la positionner pleine page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</a:pPr>
            <a:r>
              <a:rPr lang="fr-FR" sz="1200">
                <a:solidFill>
                  <a:schemeClr val="tx1"/>
                </a:solidFill>
              </a:rPr>
              <a:t>OU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Supprimer l’image en place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insérer une nouvelle image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cadrer l’image en pleine page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clic droit sur l’image/arrière plan pour faire apparaître le logo AREP</a:t>
            </a:r>
          </a:p>
          <a:p>
            <a:pPr marL="182563" lvl="2" indent="-1825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>
                <a:solidFill>
                  <a:schemeClr val="tx1"/>
                </a:solidFill>
              </a:rPr>
              <a:t>Personnaliser la légende de l’image :</a:t>
            </a:r>
            <a:br>
              <a:rPr lang="fr-FR" sz="1200">
                <a:solidFill>
                  <a:schemeClr val="tx1"/>
                </a:solidFill>
              </a:rPr>
            </a:br>
            <a:r>
              <a:rPr lang="fr-FR" sz="1200">
                <a:solidFill>
                  <a:schemeClr val="tx1"/>
                </a:solidFill>
              </a:rPr>
              <a:t>texte en noir ou blanc l’image pour la lisibilité de la légende</a:t>
            </a:r>
          </a:p>
        </p:txBody>
      </p:sp>
      <p:sp>
        <p:nvSpPr>
          <p:cNvPr id="10" name="Espace réservé du texte 8"/>
          <p:cNvSpPr>
            <a:spLocks noGrp="1"/>
          </p:cNvSpPr>
          <p:nvPr>
            <p:ph type="body" sz="quarter" idx="21" hasCustomPrompt="1"/>
          </p:nvPr>
        </p:nvSpPr>
        <p:spPr>
          <a:xfrm>
            <a:off x="6421518" y="6237288"/>
            <a:ext cx="5148263" cy="430887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/>
              <a:t>Légende</a:t>
            </a:r>
          </a:p>
          <a:p>
            <a:pPr lvl="1"/>
            <a:r>
              <a:rPr lang="fr-FR" err="1"/>
              <a:t>Developpements</a:t>
            </a:r>
            <a:r>
              <a:rPr lang="fr-FR"/>
              <a:t> légende</a:t>
            </a:r>
          </a:p>
        </p:txBody>
      </p:sp>
    </p:spTree>
    <p:extLst>
      <p:ext uri="{BB962C8B-B14F-4D97-AF65-F5344CB8AC3E}">
        <p14:creationId xmlns:p14="http://schemas.microsoft.com/office/powerpoint/2010/main" val="3337220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3888" y="418374"/>
            <a:ext cx="7199998" cy="387798"/>
          </a:xfrm>
          <a:prstGeom prst="rect">
            <a:avLst/>
          </a:prstGeom>
          <a:noFill/>
        </p:spPr>
        <p:txBody>
          <a:bodyPr vert="horz" wrap="square" lIns="0" tIns="0" rIns="0" bIns="0" rtlCol="0" anchor="b">
            <a:sp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1808164"/>
            <a:ext cx="10944225" cy="44291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_Titre de niveau 1</a:t>
            </a:r>
          </a:p>
          <a:p>
            <a:pPr lvl="1"/>
            <a:r>
              <a:rPr lang="fr-FR" dirty="0"/>
              <a:t>_Titre de niveau 2</a:t>
            </a:r>
          </a:p>
          <a:p>
            <a:pPr lvl="2"/>
            <a:r>
              <a:rPr lang="fr-FR" dirty="0"/>
              <a:t>_Texte courant</a:t>
            </a:r>
          </a:p>
          <a:p>
            <a:pPr lvl="3"/>
            <a:r>
              <a:rPr lang="fr-FR" dirty="0"/>
              <a:t>_Premier niveau de puces</a:t>
            </a:r>
          </a:p>
          <a:p>
            <a:pPr lvl="4"/>
            <a:r>
              <a:rPr lang="fr-FR" dirty="0"/>
              <a:t>_Deuxième niveau de puces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760000" y="6477667"/>
            <a:ext cx="28800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24A519C0-3EEC-46A2-A0DD-3C2166561C8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11A671-D61F-4852-8439-3914B81C1945}"/>
              </a:ext>
            </a:extLst>
          </p:cNvPr>
          <p:cNvSpPr/>
          <p:nvPr userDrawn="1"/>
        </p:nvSpPr>
        <p:spPr>
          <a:xfrm>
            <a:off x="623887" y="1224580"/>
            <a:ext cx="2520000" cy="5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Logo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4180" y="410645"/>
            <a:ext cx="973989" cy="322800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623886" y="6320702"/>
            <a:ext cx="4397293" cy="387797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fr-FR"/>
            </a:defPPr>
            <a:lvl1pPr>
              <a:defRPr sz="1200"/>
            </a:lvl1pPr>
          </a:lstStyle>
          <a:p>
            <a:pPr lvl="0"/>
            <a:r>
              <a:rPr lang="fr-FR" sz="1000" i="1" dirty="0"/>
              <a:t>Calcul des FF entre polygones – Application à la thermique urbaine</a:t>
            </a:r>
            <a:r>
              <a:rPr lang="fr-FR" sz="1000" dirty="0"/>
              <a:t> / M.BOGDAN / IBPSA 2022</a:t>
            </a:r>
          </a:p>
        </p:txBody>
      </p:sp>
      <p:sp>
        <p:nvSpPr>
          <p:cNvPr id="11" name="Rectangle : avec coin rogné 11">
            <a:extLst>
              <a:ext uri="{FF2B5EF4-FFF2-40B4-BE49-F238E27FC236}">
                <a16:creationId xmlns:a16="http://schemas.microsoft.com/office/drawing/2014/main" id="{9F57CF0E-389B-4A20-A6CC-3C34398A9216}"/>
              </a:ext>
            </a:extLst>
          </p:cNvPr>
          <p:cNvSpPr/>
          <p:nvPr userDrawn="1"/>
        </p:nvSpPr>
        <p:spPr>
          <a:xfrm>
            <a:off x="-3058511" y="0"/>
            <a:ext cx="2952000" cy="18843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fr-FR" sz="1200" b="1">
                <a:solidFill>
                  <a:schemeClr val="tx1"/>
                </a:solidFill>
              </a:rPr>
              <a:t>Libellé  « En cours » 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</a:pPr>
            <a:r>
              <a:rPr lang="fr-FR" sz="1100">
                <a:solidFill>
                  <a:schemeClr val="tx1"/>
                </a:solidFill>
              </a:rPr>
              <a:t>Personnaliser le libellé dans la slide maître (« slide » 1) du masque : </a:t>
            </a:r>
          </a:p>
          <a:p>
            <a:pPr marL="182563" lvl="2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100">
                <a:solidFill>
                  <a:schemeClr val="tx1"/>
                </a:solidFill>
              </a:rPr>
              <a:t>« Brouillon »,</a:t>
            </a:r>
            <a:r>
              <a:rPr lang="fr-FR" sz="1100" baseline="0">
                <a:solidFill>
                  <a:schemeClr val="tx1"/>
                </a:solidFill>
              </a:rPr>
              <a:t> </a:t>
            </a:r>
            <a:r>
              <a:rPr lang="fr-FR" sz="1100">
                <a:solidFill>
                  <a:schemeClr val="tx1"/>
                </a:solidFill>
              </a:rPr>
              <a:t>« Confidentiel »,</a:t>
            </a:r>
            <a:r>
              <a:rPr lang="fr-FR" sz="1100" baseline="0">
                <a:solidFill>
                  <a:schemeClr val="tx1"/>
                </a:solidFill>
              </a:rPr>
              <a:t> </a:t>
            </a:r>
            <a:r>
              <a:rPr lang="fr-FR" sz="1100">
                <a:solidFill>
                  <a:schemeClr val="tx1"/>
                </a:solidFill>
              </a:rPr>
              <a:t>« Document interne »,</a:t>
            </a:r>
            <a:r>
              <a:rPr lang="fr-FR" sz="1100" baseline="0">
                <a:solidFill>
                  <a:schemeClr val="tx1"/>
                </a:solidFill>
              </a:rPr>
              <a:t> </a:t>
            </a:r>
            <a:r>
              <a:rPr lang="fr-FR" sz="1100">
                <a:solidFill>
                  <a:schemeClr val="tx1"/>
                </a:solidFill>
              </a:rPr>
              <a:t>« Ne pas diffuser »,</a:t>
            </a:r>
            <a:r>
              <a:rPr lang="fr-FR" sz="1100" baseline="0">
                <a:solidFill>
                  <a:schemeClr val="tx1"/>
                </a:solidFill>
              </a:rPr>
              <a:t> </a:t>
            </a:r>
            <a:r>
              <a:rPr lang="fr-FR" sz="1100">
                <a:solidFill>
                  <a:schemeClr val="tx1"/>
                </a:solidFill>
              </a:rPr>
              <a:t>« CODIR », </a:t>
            </a:r>
            <a:r>
              <a:rPr lang="fr-FR" sz="1100" err="1">
                <a:solidFill>
                  <a:schemeClr val="tx1"/>
                </a:solidFill>
              </a:rPr>
              <a:t>etc</a:t>
            </a:r>
            <a:endParaRPr lang="fr-FR" sz="1100">
              <a:solidFill>
                <a:schemeClr val="tx1"/>
              </a:solidFill>
            </a:endParaRPr>
          </a:p>
          <a:p>
            <a:pPr marL="0" lvl="2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fr-FR" sz="1100">
                <a:solidFill>
                  <a:schemeClr val="tx1"/>
                </a:solidFill>
              </a:rPr>
              <a:t>-&gt;Menu Affichage / masque de diapositive</a:t>
            </a:r>
          </a:p>
          <a:p>
            <a:pPr marL="0" lvl="2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fr-FR" sz="110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fr-FR" sz="1200" b="1">
                <a:solidFill>
                  <a:schemeClr val="tx1"/>
                </a:solidFill>
              </a:rPr>
              <a:t>Pied de page à changer dans le masque</a:t>
            </a:r>
            <a:br>
              <a:rPr lang="fr-FR" sz="1200" b="1">
                <a:solidFill>
                  <a:schemeClr val="tx1"/>
                </a:solidFill>
              </a:rPr>
            </a:br>
            <a:r>
              <a:rPr lang="fr-FR" sz="1200" b="0">
                <a:solidFill>
                  <a:schemeClr val="tx1"/>
                </a:solidFill>
              </a:rPr>
              <a:t>(slide maître (« slide » 1) du masque)</a:t>
            </a:r>
          </a:p>
        </p:txBody>
      </p:sp>
    </p:spTree>
    <p:extLst>
      <p:ext uri="{BB962C8B-B14F-4D97-AF65-F5344CB8AC3E}">
        <p14:creationId xmlns:p14="http://schemas.microsoft.com/office/powerpoint/2010/main" val="169582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61" r:id="rId3"/>
    <p:sldLayoutId id="2147483662" r:id="rId4"/>
    <p:sldLayoutId id="2147483651" r:id="rId5"/>
    <p:sldLayoutId id="2147483650" r:id="rId6"/>
    <p:sldLayoutId id="2147483664" r:id="rId7"/>
    <p:sldLayoutId id="2147483665" r:id="rId8"/>
    <p:sldLayoutId id="2147483671" r:id="rId9"/>
    <p:sldLayoutId id="2147483652" r:id="rId10"/>
    <p:sldLayoutId id="2147483668" r:id="rId11"/>
    <p:sldLayoutId id="2147483666" r:id="rId12"/>
    <p:sldLayoutId id="2147483653" r:id="rId13"/>
    <p:sldLayoutId id="2147483654" r:id="rId14"/>
    <p:sldLayoutId id="2147483655" r:id="rId15"/>
    <p:sldLayoutId id="2147483669" r:id="rId16"/>
    <p:sldLayoutId id="2147483670" r:id="rId17"/>
    <p:sldLayoutId id="2147483667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12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79388" indent="-1793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360363" indent="-180975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39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5" orient="horz" pos="3929" userDrawn="1">
          <p15:clr>
            <a:srgbClr val="F26B43"/>
          </p15:clr>
        </p15:guide>
        <p15:guide id="6" pos="7287" userDrawn="1">
          <p15:clr>
            <a:srgbClr val="F26B43"/>
          </p15:clr>
        </p15:guide>
        <p15:guide id="7" pos="6380" userDrawn="1">
          <p15:clr>
            <a:srgbClr val="F26B43"/>
          </p15:clr>
        </p15:guide>
        <p15:guide id="8" pos="3636" userDrawn="1">
          <p15:clr>
            <a:srgbClr val="F26B43"/>
          </p15:clr>
        </p15:guide>
        <p15:guide id="9" pos="4044" userDrawn="1">
          <p15:clr>
            <a:srgbClr val="F26B43"/>
          </p15:clr>
        </p15:guide>
        <p15:guide id="12" orient="horz" pos="459" userDrawn="1">
          <p15:clr>
            <a:srgbClr val="F26B43"/>
          </p15:clr>
        </p15:guide>
        <p15:guide id="13" orient="horz" pos="258" userDrawn="1">
          <p15:clr>
            <a:srgbClr val="F26B43"/>
          </p15:clr>
        </p15:guide>
        <p15:guide id="14" pos="6675" userDrawn="1">
          <p15:clr>
            <a:srgbClr val="F26B43"/>
          </p15:clr>
        </p15:guide>
        <p15:guide id="15" orient="horz" pos="41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om/arep-de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0.png"/><Relationship Id="rId21" Type="http://schemas.openxmlformats.org/officeDocument/2006/relationships/image" Target="../media/image28.png"/><Relationship Id="rId7" Type="http://schemas.openxmlformats.org/officeDocument/2006/relationships/image" Target="../media/image140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0.png"/><Relationship Id="rId11" Type="http://schemas.openxmlformats.org/officeDocument/2006/relationships/image" Target="../media/image18.png"/><Relationship Id="rId5" Type="http://schemas.openxmlformats.org/officeDocument/2006/relationships/image" Target="../media/image120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0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26" Type="http://schemas.openxmlformats.org/officeDocument/2006/relationships/image" Target="../media/image41.png"/><Relationship Id="rId21" Type="http://schemas.openxmlformats.org/officeDocument/2006/relationships/image" Target="../media/image38.png"/><Relationship Id="rId12" Type="http://schemas.openxmlformats.org/officeDocument/2006/relationships/image" Target="../media/image36.png"/><Relationship Id="rId17" Type="http://schemas.openxmlformats.org/officeDocument/2006/relationships/image" Target="../media/image33.png"/><Relationship Id="rId25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2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24" Type="http://schemas.openxmlformats.org/officeDocument/2006/relationships/image" Target="../media/image39.png"/><Relationship Id="rId15" Type="http://schemas.openxmlformats.org/officeDocument/2006/relationships/image" Target="../media/image31.png"/><Relationship Id="rId23" Type="http://schemas.openxmlformats.org/officeDocument/2006/relationships/image" Target="../media/image380.png"/><Relationship Id="rId28" Type="http://schemas.openxmlformats.org/officeDocument/2006/relationships/image" Target="../media/image43.png"/><Relationship Id="rId19" Type="http://schemas.openxmlformats.org/officeDocument/2006/relationships/image" Target="../media/image35.png"/><Relationship Id="rId14" Type="http://schemas.openxmlformats.org/officeDocument/2006/relationships/image" Target="../media/image30.png"/><Relationship Id="rId22" Type="http://schemas.openxmlformats.org/officeDocument/2006/relationships/image" Target="../media/image370.png"/><Relationship Id="rId27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google.com/url?sa=i&amp;url=https%3A%2F%2Fnumba.pydata.org%2F&amp;psig=AOvVaw1VVWR8WLt7Vb02UW6OP9ws&amp;ust=1652867211505000&amp;source=images&amp;cd=vfe&amp;ved=0CAwQjRxqFwoTCPDYwaug5vcCFQAAAAAdAAAAABAD" TargetMode="External"/><Relationship Id="rId11" Type="http://schemas.openxmlformats.org/officeDocument/2006/relationships/image" Target="../media/image56.png"/><Relationship Id="rId5" Type="http://schemas.openxmlformats.org/officeDocument/2006/relationships/image" Target="../media/image51.png"/><Relationship Id="rId10" Type="http://schemas.openxmlformats.org/officeDocument/2006/relationships/image" Target="../media/image55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573454" y="2139669"/>
            <a:ext cx="8513938" cy="886397"/>
          </a:xfrm>
        </p:spPr>
        <p:txBody>
          <a:bodyPr/>
          <a:lstStyle/>
          <a:p>
            <a:r>
              <a:rPr lang="fr-FR" dirty="0"/>
              <a:t>Calcul des facteurs de forme entre polygones</a:t>
            </a:r>
          </a:p>
        </p:txBody>
      </p:sp>
      <p:sp>
        <p:nvSpPr>
          <p:cNvPr id="11" name="Sous-titre 10"/>
          <p:cNvSpPr>
            <a:spLocks noGrp="1"/>
          </p:cNvSpPr>
          <p:nvPr>
            <p:ph type="subTitle" idx="1"/>
          </p:nvPr>
        </p:nvSpPr>
        <p:spPr>
          <a:xfrm>
            <a:off x="573454" y="3122434"/>
            <a:ext cx="8514572" cy="738664"/>
          </a:xfrm>
        </p:spPr>
        <p:txBody>
          <a:bodyPr/>
          <a:lstStyle/>
          <a:p>
            <a:r>
              <a:rPr lang="fr-FR" dirty="0"/>
              <a:t>Application à la thermique urbaine et aux études de confort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399D435-BEC9-4CA1-8B80-39CF6232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955" y="3957466"/>
            <a:ext cx="8514572" cy="1231106"/>
          </a:xfrm>
        </p:spPr>
        <p:txBody>
          <a:bodyPr/>
          <a:lstStyle/>
          <a:p>
            <a:r>
              <a:rPr lang="fr-FR" sz="2000" u="sng" dirty="0"/>
              <a:t>M. Bogdan</a:t>
            </a:r>
            <a:r>
              <a:rPr lang="fr-FR" sz="2000" dirty="0"/>
              <a:t>, E. Walther, M. Alécian, M. Chapon</a:t>
            </a:r>
          </a:p>
          <a:p>
            <a:endParaRPr lang="fr-FR" sz="2000" i="1" dirty="0"/>
          </a:p>
          <a:p>
            <a:r>
              <a:rPr lang="fr-FR" sz="2000" i="1" dirty="0"/>
              <a:t>IBPSA France 2022 – Châlons en Champagne</a:t>
            </a:r>
          </a:p>
          <a:p>
            <a:r>
              <a:rPr lang="en-US" sz="2000" i="1" dirty="0"/>
              <a:t>19-20 </a:t>
            </a:r>
            <a:r>
              <a:rPr lang="en-US" sz="2000" i="1" dirty="0" err="1"/>
              <a:t>mai</a:t>
            </a:r>
            <a:endParaRPr lang="en-US" sz="2000" i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EA3318A-408F-4A98-A68F-FB68DA5B1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55" y="593867"/>
            <a:ext cx="1409445" cy="137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62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Validations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Comparaisons analytiques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387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Plaques carrées co-axiales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50A2FA6-55DB-4C1E-87BE-082E2D703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21" y="3719796"/>
            <a:ext cx="4465129" cy="2727757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C51B069F-D6A7-4837-A486-CD29B01ABE4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373188" y="1786936"/>
            <a:ext cx="1941512" cy="1902983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F19265A2-C1CC-4828-96EA-61C9E7B0F13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177126" y="1184448"/>
            <a:ext cx="4353113" cy="2466867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5F86A3AB-F7DC-4430-A555-27D29D939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9526" y="3972758"/>
            <a:ext cx="3246274" cy="22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69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Validations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Comparaisons analytiques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387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Plaques perpendiculaires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60A7DBA-5E56-41DF-8C7D-8789C503975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30288" y="1881072"/>
            <a:ext cx="3706812" cy="25188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1D9A80C-1C83-4F23-B641-6004A15FFB2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17396" y="1540103"/>
            <a:ext cx="3706812" cy="196222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4BAFF4F-7E00-4795-8910-4681E36DA7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799"/>
          <a:stretch/>
        </p:blipFill>
        <p:spPr>
          <a:xfrm>
            <a:off x="5817396" y="3794282"/>
            <a:ext cx="3242510" cy="20803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306B473-49E1-4B2A-B8F0-D4691B68B372}"/>
                  </a:ext>
                </a:extLst>
              </p:cNvPr>
              <p:cNvSpPr txBox="1"/>
              <p:nvPr/>
            </p:nvSpPr>
            <p:spPr>
              <a:xfrm>
                <a:off x="843231" y="4526881"/>
                <a:ext cx="408092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+1;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=1;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=2;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=0;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=1;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=1;</m:t>
                      </m:r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11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306B473-49E1-4B2A-B8F0-D4691B68B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231" y="4526881"/>
                <a:ext cx="4080925" cy="261610"/>
              </a:xfrm>
              <a:prstGeom prst="rect">
                <a:avLst/>
              </a:prstGeom>
              <a:blipFill>
                <a:blip r:embed="rId6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842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19850" y="3235101"/>
            <a:ext cx="5148262" cy="775597"/>
          </a:xfrm>
        </p:spPr>
        <p:txBody>
          <a:bodyPr/>
          <a:lstStyle/>
          <a:p>
            <a:r>
              <a:rPr lang="fr-FR" dirty="0"/>
              <a:t>Thermique urbaine &amp; confort</a:t>
            </a:r>
            <a:br>
              <a:rPr lang="fr-FR" dirty="0"/>
            </a:br>
            <a:r>
              <a:rPr lang="fr-FR" dirty="0"/>
              <a:t>MRT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6419850" y="2804215"/>
            <a:ext cx="574074" cy="430887"/>
          </a:xfrm>
        </p:spPr>
        <p:txBody>
          <a:bodyPr/>
          <a:lstStyle/>
          <a:p>
            <a:r>
              <a:rPr lang="fr-FR" dirty="0"/>
              <a:t>4.</a:t>
            </a:r>
          </a:p>
        </p:txBody>
      </p:sp>
      <p:pic>
        <p:nvPicPr>
          <p:cNvPr id="5" name="Espace réservé pour une image  4">
            <a:extLst>
              <a:ext uri="{FF2B5EF4-FFF2-40B4-BE49-F238E27FC236}">
                <a16:creationId xmlns:a16="http://schemas.microsoft.com/office/drawing/2014/main" id="{843AB039-680E-4013-A845-BE525A3BD44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9" r="20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7465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Thermique urbaine &amp; confort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Température Moyenne Rayonnante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459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Abaques pour l’estimation du confort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89B1EF3-C06D-4DF6-B767-23C5164AEE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37" y="1840262"/>
            <a:ext cx="5629275" cy="2299970"/>
          </a:xfrm>
          <a:prstGeom prst="rect">
            <a:avLst/>
          </a:prstGeom>
          <a:noFill/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68E4B59-0727-4A1E-93B7-6EBB740C7CD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883" y="1387227"/>
            <a:ext cx="5808980" cy="2337435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5B0DAFE-FA6D-45C0-8CD6-D7EDB752CF04}"/>
              </a:ext>
            </a:extLst>
          </p:cNvPr>
          <p:cNvSpPr txBox="1"/>
          <p:nvPr/>
        </p:nvSpPr>
        <p:spPr>
          <a:xfrm flipH="1">
            <a:off x="4853866" y="5880592"/>
            <a:ext cx="733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2"/>
                </a:solidFill>
              </a:rPr>
              <a:t>Corrections en cours - Bientôt disponibles sur </a:t>
            </a:r>
            <a:r>
              <a:rPr lang="fr-FR" b="1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lhypercube.arep.fr</a:t>
            </a:r>
            <a:r>
              <a:rPr lang="fr-FR" b="1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965E844-5421-4005-B904-C9939F9CC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2412" y="3765288"/>
            <a:ext cx="3351103" cy="207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44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Thermique urbaine &amp; confort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Températures de surfaces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459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Facteurs de formes d’une scène urbaine</a:t>
            </a:r>
            <a:endParaRPr lang="fr-FR" dirty="0"/>
          </a:p>
        </p:txBody>
      </p:sp>
      <p:pic>
        <p:nvPicPr>
          <p:cNvPr id="10" name="Espace réservé pour une image  10">
            <a:extLst>
              <a:ext uri="{FF2B5EF4-FFF2-40B4-BE49-F238E27FC236}">
                <a16:creationId xmlns:a16="http://schemas.microsoft.com/office/drawing/2014/main" id="{2D7EBAE0-61B4-4ACD-B262-26DC6DB0036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" t="2462" r="434" b="20635"/>
          <a:stretch/>
        </p:blipFill>
        <p:spPr>
          <a:xfrm>
            <a:off x="934829" y="2427933"/>
            <a:ext cx="3904590" cy="24891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D9F4E38-B320-4F3D-AC24-213BBBFE87A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430540" y="2444796"/>
            <a:ext cx="3696871" cy="2489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B783450-D1A0-4B10-ACF4-128BD4C7BDE4}"/>
              </a:ext>
            </a:extLst>
          </p:cNvPr>
          <p:cNvSpPr txBox="1"/>
          <p:nvPr/>
        </p:nvSpPr>
        <p:spPr>
          <a:xfrm>
            <a:off x="5723842" y="1430304"/>
            <a:ext cx="5197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2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Influence sur les températures de surfaces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CD81184-CC59-4CF4-B2A9-B6F5EC784974}"/>
              </a:ext>
            </a:extLst>
          </p:cNvPr>
          <p:cNvSpPr txBox="1"/>
          <p:nvPr/>
        </p:nvSpPr>
        <p:spPr>
          <a:xfrm>
            <a:off x="6096000" y="5136003"/>
            <a:ext cx="5952000" cy="1067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dirty="0">
                <a:effectLst/>
                <a:ea typeface="Times New Roman" panose="02020603050405020304" pitchFamily="18" charset="0"/>
              </a:rPr>
              <a:t>Intégration des FF à </a:t>
            </a:r>
            <a:r>
              <a:rPr lang="fr-FR" sz="1800" i="1" dirty="0">
                <a:effectLst/>
                <a:ea typeface="Times New Roman" panose="02020603050405020304" pitchFamily="18" charset="0"/>
              </a:rPr>
              <a:t>EnergyPlus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dirty="0"/>
              <a:t>Comparaison méthodes approchées vs. FF exactes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dirty="0"/>
              <a:t>Jusqu’à </a:t>
            </a:r>
            <a:r>
              <a:rPr lang="fr-FR" b="1" dirty="0"/>
              <a:t>+4° de différences </a:t>
            </a:r>
            <a:r>
              <a:rPr lang="fr-FR" dirty="0"/>
              <a:t>sur les températures de surfaces</a:t>
            </a:r>
          </a:p>
        </p:txBody>
      </p:sp>
    </p:spTree>
    <p:extLst>
      <p:ext uri="{BB962C8B-B14F-4D97-AF65-F5344CB8AC3E}">
        <p14:creationId xmlns:p14="http://schemas.microsoft.com/office/powerpoint/2010/main" val="299127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Thermique urbaine &amp; confort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Température Moyenne Rayonnante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45980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Facteurs de formes entre un individu et son environnement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C28AA02-5CAB-4807-9B03-F2305B5E307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66099" y="2057676"/>
            <a:ext cx="3656428" cy="2723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D323D01-A3AC-41BB-BF86-CD43CEC091A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41822" y="2160882"/>
            <a:ext cx="4438326" cy="253623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47A7A67-F168-4DE9-A3B2-1EC6FF6E7775}"/>
              </a:ext>
            </a:extLst>
          </p:cNvPr>
          <p:cNvSpPr txBox="1"/>
          <p:nvPr/>
        </p:nvSpPr>
        <p:spPr>
          <a:xfrm>
            <a:off x="708935" y="5084245"/>
            <a:ext cx="5387065" cy="580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dirty="0">
                <a:effectLst/>
                <a:ea typeface="Times New Roman" panose="02020603050405020304" pitchFamily="18" charset="0"/>
              </a:rPr>
              <a:t>Individu : cylindre à base octogonale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dirty="0"/>
              <a:t>FF facettes vers individu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7D24D04-2902-4644-A12E-1559CA4938CF}"/>
              </a:ext>
            </a:extLst>
          </p:cNvPr>
          <p:cNvSpPr txBox="1"/>
          <p:nvPr/>
        </p:nvSpPr>
        <p:spPr>
          <a:xfrm>
            <a:off x="6278723" y="5084245"/>
            <a:ext cx="5387065" cy="298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dirty="0">
                <a:effectLst/>
                <a:ea typeface="Times New Roman" panose="02020603050405020304" pitchFamily="18" charset="0"/>
              </a:rPr>
              <a:t>Estimation de la MRT (GLO, sans solaire)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534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&amp; perspectives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6419850" y="2804215"/>
            <a:ext cx="574074" cy="430887"/>
          </a:xfrm>
        </p:spPr>
        <p:txBody>
          <a:bodyPr/>
          <a:lstStyle/>
          <a:p>
            <a:r>
              <a:rPr lang="fr-FR" dirty="0"/>
              <a:t>5.</a:t>
            </a:r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D022CB8-78D1-4C8B-A820-979C52B5F2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0B084EF-6E72-41BC-9BB2-2FF70A938062}"/>
              </a:ext>
            </a:extLst>
          </p:cNvPr>
          <p:cNvPicPr/>
          <p:nvPr/>
        </p:nvPicPr>
        <p:blipFill rotWithShape="1">
          <a:blip r:embed="rId2"/>
          <a:srcRect l="21107" r="12672"/>
          <a:stretch/>
        </p:blipFill>
        <p:spPr>
          <a:xfrm>
            <a:off x="0" y="0"/>
            <a:ext cx="6095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93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&amp; Perspectives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459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Approche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C84B1C-3609-4907-A9D0-FCE791F9365A}"/>
              </a:ext>
            </a:extLst>
          </p:cNvPr>
          <p:cNvSpPr txBox="1"/>
          <p:nvPr/>
        </p:nvSpPr>
        <p:spPr>
          <a:xfrm>
            <a:off x="645760" y="2777022"/>
            <a:ext cx="459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2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Thermique urbaine &amp; Confort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6830737-C58B-4053-90FB-CDF27F276DE4}"/>
              </a:ext>
            </a:extLst>
          </p:cNvPr>
          <p:cNvSpPr txBox="1"/>
          <p:nvPr/>
        </p:nvSpPr>
        <p:spPr>
          <a:xfrm>
            <a:off x="645760" y="4800823"/>
            <a:ext cx="459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3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Publication des sources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8145258-4B98-42E4-973A-94E79CD6B391}"/>
              </a:ext>
            </a:extLst>
          </p:cNvPr>
          <p:cNvSpPr txBox="1"/>
          <p:nvPr/>
        </p:nvSpPr>
        <p:spPr>
          <a:xfrm>
            <a:off x="925679" y="1873266"/>
            <a:ext cx="8999853" cy="1143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ffectLst/>
                <a:ea typeface="Times New Roman" panose="02020603050405020304" pitchFamily="18" charset="0"/>
              </a:rPr>
              <a:t>Méthode adaptée aux géométries discrétisées (« facettes » planes)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a typeface="Times New Roman" panose="02020603050405020304" pitchFamily="18" charset="0"/>
              </a:rPr>
              <a:t>Temps de calculs « raisonnables » pour des scènes urbaines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fr-FR" sz="1600" dirty="0">
              <a:effectLst/>
              <a:ea typeface="Times New Roman" panose="02020603050405020304" pitchFamily="18" charset="0"/>
            </a:endParaRP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fr-FR" sz="16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EA65EDE-E2D1-4060-8C89-619A3E2511C1}"/>
              </a:ext>
            </a:extLst>
          </p:cNvPr>
          <p:cNvSpPr txBox="1"/>
          <p:nvPr/>
        </p:nvSpPr>
        <p:spPr>
          <a:xfrm>
            <a:off x="925679" y="3303910"/>
            <a:ext cx="7646436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ffectLst/>
                <a:ea typeface="Times New Roman" panose="02020603050405020304" pitchFamily="18" charset="0"/>
              </a:rPr>
              <a:t>Intérêt démontré de la prise en compte des FF dans les scènes urbaines:</a:t>
            </a:r>
          </a:p>
          <a:p>
            <a:pPr marL="742950" lvl="1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a typeface="Times New Roman" panose="02020603050405020304" pitchFamily="18" charset="0"/>
              </a:rPr>
              <a:t>Pour le calcul des températures de surfaces, </a:t>
            </a:r>
          </a:p>
          <a:p>
            <a:pPr marL="742950" lvl="1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ffectLst/>
                <a:ea typeface="Times New Roman" panose="02020603050405020304" pitchFamily="18" charset="0"/>
              </a:rPr>
              <a:t>Pour le calcul de la MRT </a:t>
            </a:r>
            <a:endParaRPr lang="fr-FR" sz="1600" dirty="0">
              <a:ea typeface="Times New Roman" panose="02020603050405020304" pitchFamily="18" charset="0"/>
            </a:endParaRPr>
          </a:p>
          <a:p>
            <a:pPr marL="28575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ffectLst/>
                <a:ea typeface="Times New Roman" panose="02020603050405020304" pitchFamily="18" charset="0"/>
              </a:rPr>
              <a:t>Abaques</a:t>
            </a:r>
          </a:p>
          <a:p>
            <a:pPr marL="28575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a typeface="Times New Roman" panose="02020603050405020304" pitchFamily="18" charset="0"/>
              </a:rPr>
              <a:t>Cartographies de MRT</a:t>
            </a:r>
            <a:endParaRPr lang="fr-FR" sz="1600" dirty="0">
              <a:effectLst/>
              <a:ea typeface="Times New Roman" panose="02020603050405020304" pitchFamily="18" charset="0"/>
            </a:endParaRP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fr-FR" sz="16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3C0736-8FA3-4569-B92F-0950BC0351E0}"/>
              </a:ext>
            </a:extLst>
          </p:cNvPr>
          <p:cNvSpPr txBox="1"/>
          <p:nvPr/>
        </p:nvSpPr>
        <p:spPr>
          <a:xfrm>
            <a:off x="925679" y="5372774"/>
            <a:ext cx="764643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ffectLst/>
                <a:ea typeface="Times New Roman" panose="02020603050405020304" pitchFamily="18" charset="0"/>
              </a:rPr>
              <a:t>Code fonctionnel, nécessite un peu de « nettoyage »…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dirty="0">
                <a:effectLst/>
                <a:ea typeface="Times New Roman" panose="02020603050405020304" pitchFamily="18" charset="0"/>
              </a:rPr>
              <a:t>Librairie Python à venir sur </a:t>
            </a:r>
            <a:r>
              <a:rPr lang="fr-FR" sz="1600" dirty="0">
                <a:effectLst/>
                <a:ea typeface="Times New Roman" panose="02020603050405020304" pitchFamily="18" charset="0"/>
                <a:hlinkClick r:id="rId3"/>
              </a:rPr>
              <a:t>https://gitlab.com/arep-dev</a:t>
            </a:r>
            <a:r>
              <a:rPr lang="fr-FR" sz="1600" dirty="0">
                <a:effectLst/>
                <a:ea typeface="Times New Roman" panose="02020603050405020304" pitchFamily="18" charset="0"/>
              </a:rPr>
              <a:t>  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fr-FR" sz="16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983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5120059" y="3886311"/>
            <a:ext cx="1951881" cy="1323439"/>
          </a:xfrm>
        </p:spPr>
        <p:txBody>
          <a:bodyPr/>
          <a:lstStyle/>
          <a:p>
            <a:pPr lvl="1" algn="ctr"/>
            <a:r>
              <a:rPr lang="fr-FR" sz="1600" dirty="0"/>
              <a:t>Mateusz BOGDAN</a:t>
            </a:r>
          </a:p>
          <a:p>
            <a:pPr lvl="2" algn="ctr"/>
            <a:endParaRPr lang="fr-FR" sz="1400" dirty="0"/>
          </a:p>
          <a:p>
            <a:pPr lvl="2" algn="ctr"/>
            <a:r>
              <a:rPr lang="fr-FR" sz="1400" b="1" dirty="0"/>
              <a:t>lhypercube.arep.fr</a:t>
            </a:r>
          </a:p>
          <a:p>
            <a:pPr marL="0" lvl="3" indent="0" algn="ctr">
              <a:buNone/>
            </a:pPr>
            <a:endParaRPr lang="fr-FR" sz="1400" dirty="0"/>
          </a:p>
          <a:p>
            <a:pPr marL="0" lvl="3" indent="0" algn="ctr">
              <a:buNone/>
            </a:pPr>
            <a:r>
              <a:rPr lang="fr-FR" sz="1400" b="1" dirty="0"/>
              <a:t>mateusz.bogdan@arep.fr</a:t>
            </a:r>
          </a:p>
          <a:p>
            <a:pPr marL="0" lvl="3" indent="0" algn="ctr">
              <a:buNone/>
            </a:pPr>
            <a:endParaRPr lang="fr-FR" sz="1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BD06976-A242-475B-AA61-01DB0AEE54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77" y="1361792"/>
            <a:ext cx="2112045" cy="220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249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23888" y="1430304"/>
            <a:ext cx="387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Approche 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CDEBD4-26F2-4DFA-B31D-EDF97862FEC1}"/>
              </a:ext>
            </a:extLst>
          </p:cNvPr>
          <p:cNvSpPr txBox="1"/>
          <p:nvPr/>
        </p:nvSpPr>
        <p:spPr>
          <a:xfrm>
            <a:off x="990600" y="1899642"/>
            <a:ext cx="10952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/>
            <a:r>
              <a:rPr lang="fr-FR" sz="1200" dirty="0" err="1">
                <a:effectLst/>
                <a:ea typeface="Times New Roman" panose="02020603050405020304" pitchFamily="18" charset="0"/>
              </a:rPr>
              <a:t>Amrit</a:t>
            </a:r>
            <a:r>
              <a:rPr lang="fr-FR" sz="1200" dirty="0">
                <a:effectLst/>
                <a:ea typeface="Times New Roman" panose="02020603050405020304" pitchFamily="18" charset="0"/>
              </a:rPr>
              <a:t>, </a:t>
            </a:r>
            <a:r>
              <a:rPr lang="fr-FR" sz="1200" dirty="0" err="1">
                <a:effectLst/>
                <a:ea typeface="Times New Roman" panose="02020603050405020304" pitchFamily="18" charset="0"/>
              </a:rPr>
              <a:t>Ambirajan</a:t>
            </a:r>
            <a:r>
              <a:rPr lang="fr-FR" sz="1200" dirty="0">
                <a:effectLst/>
                <a:ea typeface="Times New Roman" panose="02020603050405020304" pitchFamily="18" charset="0"/>
              </a:rPr>
              <a:t>, et S.P. </a:t>
            </a:r>
            <a:r>
              <a:rPr lang="fr-FR" sz="1200" dirty="0" err="1">
                <a:effectLst/>
                <a:ea typeface="Times New Roman" panose="02020603050405020304" pitchFamily="18" charset="0"/>
              </a:rPr>
              <a:t>Venkateshan</a:t>
            </a:r>
            <a:r>
              <a:rPr lang="fr-FR" sz="1200" dirty="0">
                <a:effectLst/>
                <a:ea typeface="Times New Roman" panose="02020603050405020304" pitchFamily="18" charset="0"/>
              </a:rPr>
              <a:t>. </a:t>
            </a:r>
            <a:r>
              <a:rPr lang="en-AU" sz="1200" i="1" dirty="0">
                <a:effectLst/>
                <a:ea typeface="Times New Roman" panose="02020603050405020304" pitchFamily="18" charset="0"/>
              </a:rPr>
              <a:t>Accurate determination of diffuse view factors between planar surfaces. 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International Journal of Heat and Mass Transfer 36, n° 8 (1993).</a:t>
            </a:r>
            <a:endParaRPr lang="fr-FR" sz="1200" dirty="0">
              <a:effectLst/>
              <a:ea typeface="Times New Roman" panose="02020603050405020304" pitchFamily="18" charset="0"/>
            </a:endParaRPr>
          </a:p>
          <a:p>
            <a:pPr marL="457200" indent="-457200"/>
            <a:r>
              <a:rPr lang="en-AU" sz="1200" dirty="0" err="1">
                <a:effectLst/>
                <a:ea typeface="Times New Roman" panose="02020603050405020304" pitchFamily="18" charset="0"/>
              </a:rPr>
              <a:t>Mazumder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, Sandip, et Mahesh Ravishankar. </a:t>
            </a:r>
            <a:r>
              <a:rPr lang="en-AU" sz="1200" i="1" dirty="0">
                <a:effectLst/>
                <a:ea typeface="Times New Roman" panose="02020603050405020304" pitchFamily="18" charset="0"/>
              </a:rPr>
              <a:t>General procedure for calculation of diffuse view factors between arbitrary planar polygons.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 International Journal of Heat and Mass Transfer 55, n° 23-24 (2012): 7330 - 7335.</a:t>
            </a:r>
            <a:endParaRPr lang="fr-FR" sz="105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D46F868-F04E-4080-989C-2182D605CCAE}"/>
              </a:ext>
            </a:extLst>
          </p:cNvPr>
          <p:cNvSpPr txBox="1"/>
          <p:nvPr/>
        </p:nvSpPr>
        <p:spPr>
          <a:xfrm>
            <a:off x="623888" y="2830645"/>
            <a:ext cx="387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2. Implémentation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BFE57CF-DF0A-4D00-941B-78F60E8F9A02}"/>
              </a:ext>
            </a:extLst>
          </p:cNvPr>
          <p:cNvSpPr txBox="1"/>
          <p:nvPr/>
        </p:nvSpPr>
        <p:spPr>
          <a:xfrm>
            <a:off x="990600" y="3299983"/>
            <a:ext cx="11057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/>
            <a:r>
              <a:rPr lang="en-AU" sz="1200" dirty="0">
                <a:effectLst/>
                <a:ea typeface="Times New Roman" panose="02020603050405020304" pitchFamily="18" charset="0"/>
              </a:rPr>
              <a:t>Schmid, Quentin. </a:t>
            </a:r>
            <a:r>
              <a:rPr lang="en-AU" sz="1200" i="1" dirty="0">
                <a:effectLst/>
                <a:ea typeface="Times New Roman" panose="02020603050405020304" pitchFamily="18" charset="0"/>
              </a:rPr>
              <a:t>Numerical radiative transfer using an immerse volume.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 </a:t>
            </a:r>
            <a:r>
              <a:rPr lang="en-AU" sz="1200" dirty="0" err="1">
                <a:effectLst/>
                <a:ea typeface="Times New Roman" panose="02020603050405020304" pitchFamily="18" charset="0"/>
              </a:rPr>
              <a:t>Thèse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 de </a:t>
            </a:r>
            <a:r>
              <a:rPr lang="en-AU" sz="1200" dirty="0" err="1">
                <a:effectLst/>
                <a:ea typeface="Times New Roman" panose="02020603050405020304" pitchFamily="18" charset="0"/>
              </a:rPr>
              <a:t>doctorat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, MINES </a:t>
            </a:r>
            <a:r>
              <a:rPr lang="en-AU" sz="1200" dirty="0" err="1">
                <a:effectLst/>
                <a:ea typeface="Times New Roman" panose="02020603050405020304" pitchFamily="18" charset="0"/>
              </a:rPr>
              <a:t>ParisTech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, Paris: PSL Research University, 2016.</a:t>
            </a:r>
            <a:endParaRPr lang="fr-FR" sz="1050" dirty="0">
              <a:effectLst/>
              <a:ea typeface="Times New Roman" panose="02020603050405020304" pitchFamily="18" charset="0"/>
            </a:endParaRPr>
          </a:p>
          <a:p>
            <a:pPr marL="457200" indent="-457200"/>
            <a:r>
              <a:rPr lang="en-AU" sz="1200" dirty="0">
                <a:effectLst/>
                <a:ea typeface="Times New Roman" panose="02020603050405020304" pitchFamily="18" charset="0"/>
              </a:rPr>
              <a:t>Sullivan, Bane, et Alexander Kaszynski. </a:t>
            </a:r>
            <a:r>
              <a:rPr lang="en-AU" sz="1200" i="1" dirty="0">
                <a:effectLst/>
                <a:ea typeface="Times New Roman" panose="02020603050405020304" pitchFamily="18" charset="0"/>
              </a:rPr>
              <a:t>PyVista : 3D plotting and mesh analysis through a streamlined interface for the Visualisation Toolkit (VTK).</a:t>
            </a:r>
            <a:r>
              <a:rPr lang="en-AU" sz="1200" dirty="0">
                <a:effectLst/>
                <a:ea typeface="Times New Roman" panose="02020603050405020304" pitchFamily="18" charset="0"/>
              </a:rPr>
              <a:t> Journal of Open Source Software 4, n° 37 (2019): 1450.</a:t>
            </a:r>
          </a:p>
          <a:p>
            <a:pPr marL="457200" indent="-457200"/>
            <a:r>
              <a:rPr lang="fr-FR" sz="1200" dirty="0" err="1"/>
              <a:t>Lam</a:t>
            </a:r>
            <a:r>
              <a:rPr lang="fr-FR" sz="1200" dirty="0"/>
              <a:t>, S. K., </a:t>
            </a:r>
            <a:r>
              <a:rPr lang="fr-FR" sz="1200" dirty="0" err="1"/>
              <a:t>Pitrou</a:t>
            </a:r>
            <a:r>
              <a:rPr lang="fr-FR" sz="1200" dirty="0"/>
              <a:t>, A., &amp; Seibert, S.</a:t>
            </a:r>
            <a:r>
              <a:rPr lang="fr-FR" sz="1050" dirty="0"/>
              <a:t> </a:t>
            </a:r>
            <a:r>
              <a:rPr lang="fr-FR" sz="1200" i="1" dirty="0" err="1"/>
              <a:t>Numba</a:t>
            </a:r>
            <a:r>
              <a:rPr lang="fr-FR" sz="1200" i="1" dirty="0"/>
              <a:t>: A </a:t>
            </a:r>
            <a:r>
              <a:rPr lang="fr-FR" sz="1200" i="1" dirty="0" err="1"/>
              <a:t>llvm-based</a:t>
            </a:r>
            <a:r>
              <a:rPr lang="fr-FR" sz="1200" i="1" dirty="0"/>
              <a:t> python </a:t>
            </a:r>
            <a:r>
              <a:rPr lang="fr-FR" sz="1200" i="1" dirty="0" err="1"/>
              <a:t>jit</a:t>
            </a:r>
            <a:r>
              <a:rPr lang="fr-FR" sz="1200" i="1" dirty="0"/>
              <a:t> compiler</a:t>
            </a:r>
            <a:r>
              <a:rPr lang="fr-FR" sz="1200" dirty="0"/>
              <a:t>.</a:t>
            </a:r>
            <a:r>
              <a:rPr lang="fr-FR" sz="1050" dirty="0"/>
              <a:t> </a:t>
            </a:r>
            <a:r>
              <a:rPr lang="fr-FR" sz="1200" dirty="0"/>
              <a:t>In </a:t>
            </a:r>
            <a:r>
              <a:rPr lang="fr-FR" sz="1200" dirty="0" err="1"/>
              <a:t>Proceedings</a:t>
            </a:r>
            <a:r>
              <a:rPr lang="fr-FR" sz="1200" dirty="0"/>
              <a:t> of the Second Workshop on the LLVM Compiler Infrastructure in HPC, 2015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50972C0-9ACC-4706-8ABF-BF978F109E82}"/>
              </a:ext>
            </a:extLst>
          </p:cNvPr>
          <p:cNvSpPr txBox="1"/>
          <p:nvPr/>
        </p:nvSpPr>
        <p:spPr>
          <a:xfrm>
            <a:off x="623888" y="4230986"/>
            <a:ext cx="387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3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Validations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990026A-E3F9-43BF-B503-D9E712257B64}"/>
              </a:ext>
            </a:extLst>
          </p:cNvPr>
          <p:cNvSpPr txBox="1"/>
          <p:nvPr/>
        </p:nvSpPr>
        <p:spPr>
          <a:xfrm>
            <a:off x="623888" y="5077329"/>
            <a:ext cx="387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4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Thermique urbaine &amp; confort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714DE9-0E9E-44FA-AD98-00445B259834}"/>
              </a:ext>
            </a:extLst>
          </p:cNvPr>
          <p:cNvSpPr txBox="1"/>
          <p:nvPr/>
        </p:nvSpPr>
        <p:spPr>
          <a:xfrm>
            <a:off x="990600" y="4700324"/>
            <a:ext cx="76464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/>
            <a:r>
              <a:rPr lang="en-AU" sz="1200" dirty="0"/>
              <a:t>Modest, Michael. </a:t>
            </a:r>
            <a:r>
              <a:rPr lang="en-AU" sz="1200" i="1" dirty="0"/>
              <a:t>Radiative Heat Transfer</a:t>
            </a:r>
            <a:r>
              <a:rPr lang="en-AU" sz="1200" dirty="0"/>
              <a:t>. 2e. 2003.</a:t>
            </a:r>
            <a:endParaRPr lang="fr-FR" sz="12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408136E-DD31-4226-BEBD-6B17192F35EF}"/>
              </a:ext>
            </a:extLst>
          </p:cNvPr>
          <p:cNvSpPr txBox="1"/>
          <p:nvPr/>
        </p:nvSpPr>
        <p:spPr>
          <a:xfrm>
            <a:off x="990600" y="5546667"/>
            <a:ext cx="10952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/>
            <a:r>
              <a:rPr lang="en-AU" sz="1200" dirty="0"/>
              <a:t>Luo, Hong and Tan. </a:t>
            </a:r>
            <a:r>
              <a:rPr lang="en-AU" sz="1200" i="1" dirty="0"/>
              <a:t>Modelling thermal interactions between buildings in an urban context</a:t>
            </a:r>
            <a:r>
              <a:rPr lang="en-AU" sz="1200" dirty="0"/>
              <a:t>. Energies, 2020.</a:t>
            </a:r>
          </a:p>
          <a:p>
            <a:pPr marL="457200" indent="-457200"/>
            <a:r>
              <a:rPr lang="en-AU" sz="1200" dirty="0" err="1"/>
              <a:t>Vorre</a:t>
            </a:r>
            <a:r>
              <a:rPr lang="en-AU" sz="1200" dirty="0"/>
              <a:t>, Jensen, Le </a:t>
            </a:r>
            <a:r>
              <a:rPr lang="en-AU" sz="1200" dirty="0" err="1"/>
              <a:t>Dréau</a:t>
            </a:r>
            <a:r>
              <a:rPr lang="en-AU" sz="1200" dirty="0"/>
              <a:t>. </a:t>
            </a:r>
            <a:r>
              <a:rPr lang="en-AU" sz="1200" i="1" dirty="0"/>
              <a:t>Radiation exchange between persons and surfaces for building energy simulations. </a:t>
            </a:r>
            <a:r>
              <a:rPr lang="en-AU" sz="1200" dirty="0"/>
              <a:t>Energy &amp; Buildings, 2015: 101-121.</a:t>
            </a:r>
            <a:endParaRPr lang="fr-FR" sz="1200" dirty="0"/>
          </a:p>
          <a:p>
            <a:pPr marL="457200" indent="-457200"/>
            <a:r>
              <a:rPr lang="en-AU" sz="1200" dirty="0"/>
              <a:t>Walther, E. et </a:t>
            </a:r>
            <a:r>
              <a:rPr lang="en-AU" sz="1200" dirty="0" err="1"/>
              <a:t>Delmarre</a:t>
            </a:r>
            <a:r>
              <a:rPr lang="en-AU" sz="1200" dirty="0"/>
              <a:t>, C. et </a:t>
            </a:r>
            <a:r>
              <a:rPr lang="en-AU" sz="1200" dirty="0" err="1"/>
              <a:t>Huet</a:t>
            </a:r>
            <a:r>
              <a:rPr lang="en-AU" sz="1200" dirty="0"/>
              <a:t>, S</a:t>
            </a:r>
            <a:r>
              <a:rPr lang="en-AU" sz="1200" i="1" dirty="0"/>
              <a:t>. Simulation of Outdoor Thermal Comfort: A Tweak with EnergyPlus</a:t>
            </a:r>
            <a:r>
              <a:rPr lang="en-AU" sz="1200" dirty="0"/>
              <a:t>. </a:t>
            </a:r>
            <a:r>
              <a:rPr lang="fr-FR" sz="1200" dirty="0"/>
              <a:t>Building Simulation. Bruges, 2021.</a:t>
            </a:r>
          </a:p>
          <a:p>
            <a:pPr marL="457200" indent="-457200"/>
            <a:r>
              <a:rPr lang="en-AU" sz="1200" i="1" dirty="0"/>
              <a:t>Outside Surface Heat Balance</a:t>
            </a:r>
            <a:r>
              <a:rPr lang="en-AU" sz="1200" dirty="0"/>
              <a:t>. In EnergyPlus Engineering Reference Version 9.4.0, de DOE. 2020.</a:t>
            </a:r>
            <a:endParaRPr lang="fr-FR" sz="12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4C88BA6-62F5-4F92-AEE8-58C8E7C71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Annexes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ABB714F8-DB99-4891-B57E-CAD0F2A38A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62713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Contexte</a:t>
            </a:r>
          </a:p>
          <a:p>
            <a:r>
              <a:rPr lang="fr-FR" dirty="0"/>
              <a:t>Approche de résolution</a:t>
            </a:r>
          </a:p>
          <a:p>
            <a:r>
              <a:rPr lang="fr-FR" dirty="0"/>
              <a:t>Validation </a:t>
            </a:r>
          </a:p>
          <a:p>
            <a:r>
              <a:rPr lang="fr-FR" dirty="0"/>
              <a:t>Thermique urbaine &amp; Confort</a:t>
            </a:r>
          </a:p>
          <a:p>
            <a:r>
              <a:rPr lang="fr-FR" dirty="0"/>
              <a:t>Conclusions &amp; Perspectives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Sommaire</a:t>
            </a:r>
            <a:endParaRPr lang="en-US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C0B071-FB99-489C-8557-193655DD04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86" y="1335584"/>
            <a:ext cx="1281314" cy="133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76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070B532-F488-4A58-8106-B4E69BDAA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77" y="4002725"/>
            <a:ext cx="7570273" cy="225173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3422E5A-3A38-49EE-B73A-66389BC01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11" y="1335186"/>
            <a:ext cx="6340102" cy="25674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E27B9FFF-AF94-4726-9820-84841C034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18374"/>
            <a:ext cx="7199998" cy="387798"/>
          </a:xfrm>
        </p:spPr>
        <p:txBody>
          <a:bodyPr/>
          <a:lstStyle/>
          <a:p>
            <a:r>
              <a:rPr lang="fr-FR" dirty="0"/>
              <a:t>Annexes</a:t>
            </a:r>
          </a:p>
        </p:txBody>
      </p:sp>
    </p:spTree>
    <p:extLst>
      <p:ext uri="{BB962C8B-B14F-4D97-AF65-F5344CB8AC3E}">
        <p14:creationId xmlns:p14="http://schemas.microsoft.com/office/powerpoint/2010/main" val="2013859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AACCBE-E17D-401A-8CDF-3E5519855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3A18BA7-9763-4BDA-A1DB-1B0F8E8E7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4806C39-A559-4F5A-9646-6AFA5DFA3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36" y="1652254"/>
            <a:ext cx="5906324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2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23888" y="418374"/>
            <a:ext cx="7199998" cy="387798"/>
          </a:xfrm>
        </p:spPr>
        <p:txBody>
          <a:bodyPr/>
          <a:lstStyle/>
          <a:p>
            <a:r>
              <a:rPr lang="fr-FR" dirty="0"/>
              <a:t>Contexte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Etudes de thermique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FD0CAAAB-6748-4783-B1FB-088E3FDC5D1C}"/>
              </a:ext>
            </a:extLst>
          </p:cNvPr>
          <p:cNvSpPr txBox="1"/>
          <p:nvPr/>
        </p:nvSpPr>
        <p:spPr>
          <a:xfrm>
            <a:off x="645760" y="3251561"/>
            <a:ext cx="5177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2. Température Radiante moyenne </a:t>
            </a:r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285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Transferts radiatifs</a:t>
            </a:r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199F137-9E80-47A6-974F-782CC11350B9}"/>
              </a:ext>
            </a:extLst>
          </p:cNvPr>
          <p:cNvSpPr txBox="1"/>
          <p:nvPr/>
        </p:nvSpPr>
        <p:spPr>
          <a:xfrm>
            <a:off x="805043" y="1953166"/>
            <a:ext cx="8999853" cy="1144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dirty="0">
                <a:effectLst/>
                <a:ea typeface="Times New Roman" panose="02020603050405020304" pitchFamily="18" charset="0"/>
              </a:rPr>
              <a:t>Etudes de thermique urbaine, d’îlots de chaleur urbain, 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dirty="0">
                <a:ea typeface="Times New Roman" panose="02020603050405020304" pitchFamily="18" charset="0"/>
              </a:rPr>
              <a:t>Etudes de confort faisant intervenir le métabolisme 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dirty="0">
                <a:effectLst/>
                <a:ea typeface="Times New Roman" panose="02020603050405020304" pitchFamily="18" charset="0"/>
              </a:rPr>
              <a:t>&gt; Importance de la MRT (</a:t>
            </a:r>
            <a:r>
              <a:rPr lang="fr-FR" sz="1800" i="1" dirty="0" err="1">
                <a:effectLst/>
                <a:ea typeface="Times New Roman" panose="02020603050405020304" pitchFamily="18" charset="0"/>
              </a:rPr>
              <a:t>Mean</a:t>
            </a:r>
            <a:r>
              <a:rPr lang="fr-FR" sz="1800" i="1" dirty="0">
                <a:effectLst/>
                <a:ea typeface="Times New Roman" panose="02020603050405020304" pitchFamily="18" charset="0"/>
              </a:rPr>
              <a:t> Radiant </a:t>
            </a:r>
            <a:r>
              <a:rPr lang="fr-FR" sz="1800" i="1" dirty="0" err="1">
                <a:effectLst/>
                <a:ea typeface="Times New Roman" panose="02020603050405020304" pitchFamily="18" charset="0"/>
              </a:rPr>
              <a:t>Temperature</a:t>
            </a:r>
            <a:r>
              <a:rPr lang="fr-FR" sz="1800" dirty="0">
                <a:effectLst/>
                <a:ea typeface="Times New Roman" panose="02020603050405020304" pitchFamily="18" charset="0"/>
              </a:rPr>
              <a:t>)</a:t>
            </a:r>
          </a:p>
          <a:p>
            <a:pPr marL="285750" lvl="0" indent="-285750" algn="just" hangingPunct="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fr-FR" dirty="0"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9813B8C4-1381-4FD0-9532-D2C3DA4A368C}"/>
                  </a:ext>
                </a:extLst>
              </p:cNvPr>
              <p:cNvSpPr txBox="1"/>
              <p:nvPr/>
            </p:nvSpPr>
            <p:spPr>
              <a:xfrm>
                <a:off x="4223887" y="4178154"/>
                <a:ext cx="3174521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m:rPr>
                              <m:sty m:val="p"/>
                            </m:rP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𝜎𝜖</m:t>
                              </m:r>
                            </m:den>
                          </m:f>
                        </m:e>
                      </m:rad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9813B8C4-1381-4FD0-9532-D2C3DA4A3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887" y="4178154"/>
                <a:ext cx="3174521" cy="6560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559CD2F9-36F8-48B3-ACCF-4B93AB58D2ED}"/>
                  </a:ext>
                </a:extLst>
              </p:cNvPr>
              <p:cNvSpPr txBox="1"/>
              <p:nvPr/>
            </p:nvSpPr>
            <p:spPr>
              <a:xfrm>
                <a:off x="805043" y="3774422"/>
                <a:ext cx="8226814" cy="2401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sz="1800" dirty="0">
                    <a:effectLst/>
                    <a:ea typeface="Times New Roman" panose="02020603050405020304" pitchFamily="18" charset="0"/>
                  </a:rPr>
                  <a:t>Expression classique (pour des murs d’</a:t>
                </a:r>
                <a:r>
                  <a:rPr lang="fr-FR" dirty="0">
                    <a:ea typeface="Times New Roman" panose="02020603050405020304" pitchFamily="18" charset="0"/>
                  </a:rPr>
                  <a:t>é</a:t>
                </a:r>
                <a:r>
                  <a:rPr lang="fr-FR" sz="1800" dirty="0">
                    <a:effectLst/>
                    <a:ea typeface="Times New Roman" panose="02020603050405020304" pitchFamily="18" charset="0"/>
                  </a:rPr>
                  <a:t>missivité égale) </a:t>
                </a: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fr-FR" dirty="0">
                  <a:ea typeface="Times New Roman" panose="02020603050405020304" pitchFamily="18" charset="0"/>
                </a:endParaRP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fr-FR" sz="1800" dirty="0">
                  <a:effectLst/>
                  <a:ea typeface="Times New Roman" panose="02020603050405020304" pitchFamily="18" charset="0"/>
                </a:endParaRP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fr-FR" sz="1800" dirty="0">
                  <a:effectLst/>
                  <a:ea typeface="Times New Roman" panose="02020603050405020304" pitchFamily="18" charset="0"/>
                </a:endParaRP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dirty="0">
                    <a:ea typeface="Times New Roman" panose="02020603050405020304" pitchFamily="18" charset="0"/>
                  </a:rPr>
                  <a:t>Avec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dirty="0"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dirty="0">
                    <a:ea typeface="Times New Roman" panose="02020603050405020304" pitchFamily="18" charset="0"/>
                  </a:rPr>
                  <a:t> respectivement le </a:t>
                </a:r>
                <a:r>
                  <a:rPr lang="fr-FR" u="sng" dirty="0">
                    <a:ea typeface="Times New Roman" panose="02020603050405020304" pitchFamily="18" charset="0"/>
                  </a:rPr>
                  <a:t>facteur de forme</a:t>
                </a:r>
                <a:r>
                  <a:rPr lang="fr-FR" dirty="0">
                    <a:ea typeface="Times New Roman" panose="02020603050405020304" pitchFamily="18" charset="0"/>
                  </a:rPr>
                  <a:t> paroi-individu et la température de paroi. (</a:t>
                </a:r>
                <a:r>
                  <a:rPr lang="fr-FR" sz="1600" i="1" dirty="0">
                    <a:ea typeface="Times New Roman" panose="020206030504050203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𝛼𝜑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fr-FR" sz="1600" i="1" dirty="0">
                    <a:ea typeface="Times New Roman" panose="02020603050405020304" pitchFamily="18" charset="0"/>
                  </a:rPr>
                  <a:t> est le flux solaire absorbé par l’individu. On se concentrera ici sur les calculs en grande longueur d’onde</a:t>
                </a:r>
                <a:r>
                  <a:rPr lang="fr-FR" dirty="0">
                    <a:ea typeface="Times New Roman" panose="02020603050405020304" pitchFamily="18" charset="0"/>
                  </a:rPr>
                  <a:t>)</a:t>
                </a: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fr-FR" dirty="0">
                  <a:ea typeface="Times New Roman" panose="02020603050405020304" pitchFamily="18" charset="0"/>
                </a:endParaRP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dirty="0">
                    <a:ea typeface="Times New Roman" panose="02020603050405020304" pitchFamily="18" charset="0"/>
                  </a:rPr>
                  <a:t>Beaucoup d’estimations approchées, car le calcul des FF est « couteux »…</a:t>
                </a:r>
              </a:p>
            </p:txBody>
          </p:sp>
        </mc:Choice>
        <mc:Fallback xmlns="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559CD2F9-36F8-48B3-ACCF-4B93AB58D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43" y="3774422"/>
                <a:ext cx="8226814" cy="2401619"/>
              </a:xfrm>
              <a:prstGeom prst="rect">
                <a:avLst/>
              </a:prstGeom>
              <a:blipFill>
                <a:blip r:embed="rId4"/>
                <a:stretch>
                  <a:fillRect l="-444" t="-4061" r="-667" b="-329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FFCB7D86-6D04-4138-BF9F-B06018B9E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4896" y="2197301"/>
            <a:ext cx="2335487" cy="1163981"/>
          </a:xfrm>
          <a:prstGeom prst="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1296D08-55E4-4DAB-954F-1721894AC2F9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6660452" y="2779292"/>
            <a:ext cx="3144444" cy="1539343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0F88B46E-48E1-4248-9FCF-37C80EC877E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804896" y="3496719"/>
            <a:ext cx="2307687" cy="153934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65C93B59-915A-4877-8A91-00A76A8EF2F4}"/>
              </a:ext>
            </a:extLst>
          </p:cNvPr>
          <p:cNvCxnSpPr>
            <a:stCxn id="15" idx="1"/>
          </p:cNvCxnSpPr>
          <p:nvPr/>
        </p:nvCxnSpPr>
        <p:spPr>
          <a:xfrm flipH="1">
            <a:off x="5822830" y="4266391"/>
            <a:ext cx="3982066" cy="41712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63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Approche de résolution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6419850" y="2804215"/>
            <a:ext cx="574074" cy="430887"/>
          </a:xfrm>
        </p:spPr>
        <p:txBody>
          <a:bodyPr/>
          <a:lstStyle/>
          <a:p>
            <a:r>
              <a:rPr lang="fr-FR" dirty="0"/>
              <a:t>2.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C57FC7-B360-44AD-8D7C-FE4FE2FD204E}"/>
              </a:ext>
            </a:extLst>
          </p:cNvPr>
          <p:cNvSpPr/>
          <p:nvPr/>
        </p:nvSpPr>
        <p:spPr>
          <a:xfrm>
            <a:off x="0" y="0"/>
            <a:ext cx="609490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C32A86E-9F51-4466-B0AB-D95CB7C38A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7728">
            <a:off x="556799" y="982957"/>
            <a:ext cx="3751847" cy="23857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0421BB87-0AF6-45DD-92DC-9F641A6016D5}"/>
                  </a:ext>
                </a:extLst>
              </p:cNvPr>
              <p:cNvSpPr txBox="1"/>
              <p:nvPr/>
            </p:nvSpPr>
            <p:spPr>
              <a:xfrm rot="20148596">
                <a:off x="434240" y="3659746"/>
                <a:ext cx="5226423" cy="2031688"/>
              </a:xfrm>
              <a:prstGeom prst="rect">
                <a:avLst/>
              </a:prstGeom>
              <a:noFill/>
            </p:spPr>
            <p:txBody>
              <a:bodyPr wrap="square" bIns="180000">
                <a:spAutoFit/>
              </a:bodyPr>
              <a:lstStyle/>
              <a:p>
                <a:pPr indent="180340" algn="just" hangingPunct="0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fr-FR" sz="18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π</m:t>
                        </m:r>
                        <m:sSub>
                          <m:sSubPr>
                            <m:ctrlPr>
                              <a:rPr lang="fr-FR" sz="18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800" i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800" i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i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limLoc m:val="undOvr"/>
                        <m:ctrlP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fr-FR" sz="18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fr-FR" sz="18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fr-FR" sz="18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fr-FR" sz="18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𝑀</m:t>
                            </m:r>
                          </m:sup>
                          <m:e>
                            <m:sSub>
                              <m:sSubPr>
                                <m:ctrlP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𝒌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𝒌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𝑸</m:t>
                                </m:r>
                              </m:e>
                              <m:sub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𝒍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𝒍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fr-FR" b="1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fr-FR" sz="18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×</m:t>
                            </m:r>
                            <m:nary>
                              <m:naryPr>
                                <m:limLoc m:val="undOvr"/>
                                <m:ctrlPr>
                                  <a:rPr lang="fr-FR" sz="18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fr-FR" sz="18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FR" sz="18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1</m:t>
                                </m:r>
                              </m:sup>
                              <m:e>
                                <m:nary>
                                  <m:naryPr>
                                    <m:limLoc m:val="undOvr"/>
                                    <m:ctrlPr>
                                      <a:rPr lang="fr-FR" sz="1800" i="1">
                                        <a:solidFill>
                                          <a:schemeClr val="accent1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fr-FR" sz="1800" i="1">
                                        <a:solidFill>
                                          <a:schemeClr val="accent1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fr-FR" sz="1800" i="1">
                                        <a:solidFill>
                                          <a:schemeClr val="accent1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1</m:t>
                                    </m:r>
                                  </m:sup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func>
                                          <m:funcPr>
                                            <m:ctrlPr>
                                              <a:rPr lang="fr-FR" sz="1800" i="1">
                                                <a:solidFill>
                                                  <a:schemeClr val="accent1">
                                                    <a:lumMod val="60000"/>
                                                    <a:lumOff val="4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1800">
                                                <a:solidFill>
                                                  <a:schemeClr val="accent1">
                                                    <a:lumMod val="60000"/>
                                                    <a:lumOff val="4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</a:rPr>
                                              <m:t>ln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fr-FR" sz="1800" i="1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Sup>
                                                  <m:sSubSup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  <m:sSup>
                                                  <m:sSup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begChr m:val="|"/>
                                                        <m:endChr m:val="|"/>
                                                        <m:ctrlPr>
                                                          <a:rPr lang="fr-FR" sz="1800" i="1">
                                                            <a:solidFill>
                                                              <a:schemeClr val="accent1">
                                                                <a:lumMod val="60000"/>
                                                                <a:lumOff val="40000"/>
                                                              </a:schemeClr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𝑷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𝒌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,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𝒌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+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𝟏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r>
                                                  <a:rPr lang="fr-FR" sz="1800" i="1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  <m:sSup>
                                                  <m:sSup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begChr m:val="|"/>
                                                        <m:endChr m:val="|"/>
                                                        <m:ctrlPr>
                                                          <a:rPr lang="fr-FR" sz="1800" i="1">
                                                            <a:solidFill>
                                                              <a:schemeClr val="accent1">
                                                                <a:lumMod val="60000"/>
                                                                <a:lumOff val="40000"/>
                                                              </a:schemeClr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𝑸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𝒍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,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𝒍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+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𝟏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r>
                                                  <a:rPr lang="fr-FR" sz="1800" i="1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b="1" i="1" smtClean="0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⋅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sz="1800" i="1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b="1" i="1" smtClean="0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⋅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sz="1800" i="1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−2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b="1" i="1" smtClean="0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⋅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sz="1800" i="1">
                                                    <a:solidFill>
                                                      <a:schemeClr val="accent1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begChr m:val="|"/>
                                                        <m:endChr m:val="|"/>
                                                        <m:ctrlPr>
                                                          <a:rPr lang="fr-FR" sz="1800" i="1">
                                                            <a:solidFill>
                                                              <a:schemeClr val="accent1">
                                                                <a:lumMod val="60000"/>
                                                                <a:lumOff val="40000"/>
                                                              </a:schemeClr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𝑸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𝒍</m:t>
                                                            </m:r>
                                                          </m:sub>
                                                        </m:sSub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𝑷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solidFill>
                                                                  <a:schemeClr val="accent1">
                                                                    <a:lumMod val="60000"/>
                                                                    <a:lumOff val="40000"/>
                                                                  </a:schemeClr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𝒌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fr-FR" sz="1800" i="1">
                                                        <a:solidFill>
                                                          <a:schemeClr val="accent1">
                                                            <a:lumMod val="60000"/>
                                                            <a:lumOff val="40000"/>
                                                          </a:schemeClr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e>
                                            </m:d>
                                          </m:e>
                                        </m:func>
                                      </m:e>
                                    </m:d>
                                    <m:r>
                                      <a:rPr lang="fr-FR" sz="1800" i="1">
                                        <a:solidFill>
                                          <a:schemeClr val="accent1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𝑃</m:t>
                                        </m:r>
                                      </m:sub>
                                    </m:sSub>
                                    <m:r>
                                      <a:rPr lang="fr-FR" sz="1800" i="1">
                                        <a:solidFill>
                                          <a:schemeClr val="accent1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solidFill>
                                              <a:schemeClr val="accent1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𝑄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nary>
                          </m:e>
                        </m:nary>
                        <m:r>
                          <a:rPr lang="fr-FR" sz="18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fr-FR" sz="1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            </a:t>
                </a: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0421BB87-0AF6-45DD-92DC-9F641A601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148596">
                <a:off x="434240" y="3659746"/>
                <a:ext cx="5226423" cy="2031688"/>
              </a:xfrm>
              <a:prstGeom prst="rect">
                <a:avLst/>
              </a:prstGeom>
              <a:blipFill>
                <a:blip r:embed="rId3"/>
                <a:stretch>
                  <a:fillRect t="-15701" r="-13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5551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Approche de résolution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Facteurs de Formes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4B4A333-3647-44A7-8B35-9AFED2FC5E1F}"/>
                  </a:ext>
                </a:extLst>
              </p:cNvPr>
              <p:cNvSpPr txBox="1"/>
              <p:nvPr/>
            </p:nvSpPr>
            <p:spPr>
              <a:xfrm>
                <a:off x="645760" y="1905269"/>
                <a:ext cx="4602325" cy="8034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∬"/>
                          <m:limLoc m:val="subSup"/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nary>
                            <m:naryPr>
                              <m:chr m:val="∬"/>
                              <m:limLoc m:val="subSup"/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func>
                                    <m:func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p>
                                      <m: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4B4A333-3647-44A7-8B35-9AFED2FC5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60" y="1905269"/>
                <a:ext cx="4602325" cy="8034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riangle isocèle 12">
            <a:extLst>
              <a:ext uri="{FF2B5EF4-FFF2-40B4-BE49-F238E27FC236}">
                <a16:creationId xmlns:a16="http://schemas.microsoft.com/office/drawing/2014/main" id="{E046F0D1-D778-45A9-8334-B8606E38153E}"/>
              </a:ext>
            </a:extLst>
          </p:cNvPr>
          <p:cNvSpPr/>
          <p:nvPr/>
        </p:nvSpPr>
        <p:spPr>
          <a:xfrm rot="2165498">
            <a:off x="7326722" y="1405465"/>
            <a:ext cx="1174077" cy="1336647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id="{068738BA-3B11-4E8D-B26A-A7E042EE8E7D}"/>
              </a:ext>
            </a:extLst>
          </p:cNvPr>
          <p:cNvSpPr/>
          <p:nvPr/>
        </p:nvSpPr>
        <p:spPr>
          <a:xfrm rot="19351096">
            <a:off x="9313465" y="1236946"/>
            <a:ext cx="1174077" cy="1336647"/>
          </a:xfrm>
          <a:prstGeom prst="triangle">
            <a:avLst>
              <a:gd name="adj" fmla="val 7821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7964C7F-F3FD-4867-973F-9CAB0B3E63F7}"/>
                  </a:ext>
                </a:extLst>
              </p:cNvPr>
              <p:cNvSpPr txBox="1"/>
              <p:nvPr/>
            </p:nvSpPr>
            <p:spPr>
              <a:xfrm>
                <a:off x="7603517" y="2922787"/>
                <a:ext cx="31024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7964C7F-F3FD-4867-973F-9CAB0B3E6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3517" y="2922787"/>
                <a:ext cx="310243" cy="369332"/>
              </a:xfrm>
              <a:prstGeom prst="rect">
                <a:avLst/>
              </a:prstGeom>
              <a:blipFill>
                <a:blip r:embed="rId4"/>
                <a:stretch>
                  <a:fillRect r="-5882" b="-32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9D898DB6-B784-4175-9D69-F126C52F6D11}"/>
                  </a:ext>
                </a:extLst>
              </p:cNvPr>
              <p:cNvSpPr txBox="1"/>
              <p:nvPr/>
            </p:nvSpPr>
            <p:spPr>
              <a:xfrm>
                <a:off x="9900503" y="2667953"/>
                <a:ext cx="310243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9D898DB6-B784-4175-9D69-F126C52F6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503" y="2667953"/>
                <a:ext cx="310243" cy="391646"/>
              </a:xfrm>
              <a:prstGeom prst="rect">
                <a:avLst/>
              </a:prstGeom>
              <a:blipFill>
                <a:blip r:embed="rId5"/>
                <a:stretch>
                  <a:fillRect r="-9804" b="-78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BFC8019D-CF20-427B-BB23-211956FF9A28}"/>
              </a:ext>
            </a:extLst>
          </p:cNvPr>
          <p:cNvSpPr/>
          <p:nvPr/>
        </p:nvSpPr>
        <p:spPr>
          <a:xfrm>
            <a:off x="7758638" y="2146531"/>
            <a:ext cx="155122" cy="12441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F48037-FE4D-4F6C-841B-26A0823600C6}"/>
              </a:ext>
            </a:extLst>
          </p:cNvPr>
          <p:cNvSpPr/>
          <p:nvPr/>
        </p:nvSpPr>
        <p:spPr>
          <a:xfrm>
            <a:off x="9900503" y="1628033"/>
            <a:ext cx="155122" cy="12441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F174840-71BF-4B3A-BF2F-1BC2D64ED06A}"/>
                  </a:ext>
                </a:extLst>
              </p:cNvPr>
              <p:cNvSpPr txBox="1"/>
              <p:nvPr/>
            </p:nvSpPr>
            <p:spPr>
              <a:xfrm>
                <a:off x="7621546" y="2201807"/>
                <a:ext cx="31024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F174840-71BF-4B3A-BF2F-1BC2D64ED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1546" y="2201807"/>
                <a:ext cx="310243" cy="307777"/>
              </a:xfrm>
              <a:prstGeom prst="rect">
                <a:avLst/>
              </a:prstGeom>
              <a:blipFill>
                <a:blip r:embed="rId6"/>
                <a:stretch>
                  <a:fillRect r="-196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8C78E6B-CB97-40A9-90D7-7D1C30F2F150}"/>
                  </a:ext>
                </a:extLst>
              </p:cNvPr>
              <p:cNvSpPr txBox="1"/>
              <p:nvPr/>
            </p:nvSpPr>
            <p:spPr>
              <a:xfrm>
                <a:off x="9747291" y="1693678"/>
                <a:ext cx="310243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8C78E6B-CB97-40A9-90D7-7D1C30F2F1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7291" y="1693678"/>
                <a:ext cx="310243" cy="325089"/>
              </a:xfrm>
              <a:prstGeom prst="rect">
                <a:avLst/>
              </a:prstGeom>
              <a:blipFill>
                <a:blip r:embed="rId7"/>
                <a:stretch>
                  <a:fillRect r="-21569" b="-37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F52C63F8-AA16-4C0C-AFFC-2A508B9B6219}"/>
              </a:ext>
            </a:extLst>
          </p:cNvPr>
          <p:cNvCxnSpPr>
            <a:cxnSpLocks/>
          </p:cNvCxnSpPr>
          <p:nvPr/>
        </p:nvCxnSpPr>
        <p:spPr>
          <a:xfrm flipV="1">
            <a:off x="7846508" y="1691992"/>
            <a:ext cx="2119823" cy="51674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DE2ADD08-1D71-460F-B905-EBE9B8357F84}"/>
                  </a:ext>
                </a:extLst>
              </p:cNvPr>
              <p:cNvSpPr txBox="1"/>
              <p:nvPr/>
            </p:nvSpPr>
            <p:spPr>
              <a:xfrm>
                <a:off x="8787886" y="1681826"/>
                <a:ext cx="31024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DE2ADD08-1D71-460F-B905-EBE9B8357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7886" y="1681826"/>
                <a:ext cx="310243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E4FC480E-2A65-4BA1-AA10-89A32FACAD00}"/>
              </a:ext>
            </a:extLst>
          </p:cNvPr>
          <p:cNvCxnSpPr>
            <a:cxnSpLocks/>
          </p:cNvCxnSpPr>
          <p:nvPr/>
        </p:nvCxnSpPr>
        <p:spPr>
          <a:xfrm flipH="1" flipV="1">
            <a:off x="7838981" y="1303049"/>
            <a:ext cx="1" cy="90739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A562A9FA-62A0-480A-AF43-17B9684F79C9}"/>
              </a:ext>
            </a:extLst>
          </p:cNvPr>
          <p:cNvCxnSpPr>
            <a:cxnSpLocks/>
          </p:cNvCxnSpPr>
          <p:nvPr/>
        </p:nvCxnSpPr>
        <p:spPr>
          <a:xfrm flipH="1" flipV="1">
            <a:off x="9423608" y="1236387"/>
            <a:ext cx="550819" cy="452147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>
            <a:extLst>
              <a:ext uri="{FF2B5EF4-FFF2-40B4-BE49-F238E27FC236}">
                <a16:creationId xmlns:a16="http://schemas.microsoft.com/office/drawing/2014/main" id="{D322D112-6BAF-4D32-907C-30FB255B7B69}"/>
              </a:ext>
            </a:extLst>
          </p:cNvPr>
          <p:cNvSpPr/>
          <p:nvPr/>
        </p:nvSpPr>
        <p:spPr>
          <a:xfrm>
            <a:off x="7736527" y="2037695"/>
            <a:ext cx="219075" cy="272948"/>
          </a:xfrm>
          <a:prstGeom prst="arc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C3B328C6-9321-49A3-BADE-6C85B4B17931}"/>
              </a:ext>
            </a:extLst>
          </p:cNvPr>
          <p:cNvSpPr/>
          <p:nvPr/>
        </p:nvSpPr>
        <p:spPr>
          <a:xfrm rot="13803114">
            <a:off x="9864890" y="1491558"/>
            <a:ext cx="219075" cy="272948"/>
          </a:xfrm>
          <a:prstGeom prst="arc">
            <a:avLst>
              <a:gd name="adj1" fmla="val 16200000"/>
              <a:gd name="adj2" fmla="val 19586835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8A05519-8646-4F24-814F-52DC54DE85BA}"/>
                  </a:ext>
                </a:extLst>
              </p:cNvPr>
              <p:cNvSpPr txBox="1"/>
              <p:nvPr/>
            </p:nvSpPr>
            <p:spPr>
              <a:xfrm>
                <a:off x="7857014" y="1801928"/>
                <a:ext cx="31024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8A05519-8646-4F24-814F-52DC54DE8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014" y="1801928"/>
                <a:ext cx="310243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268ACBBF-2C3C-44AC-BB1F-B16298D814E4}"/>
                  </a:ext>
                </a:extLst>
              </p:cNvPr>
              <p:cNvSpPr txBox="1"/>
              <p:nvPr/>
            </p:nvSpPr>
            <p:spPr>
              <a:xfrm>
                <a:off x="9500317" y="1445584"/>
                <a:ext cx="310243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268ACBBF-2C3C-44AC-BB1F-B16298D81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0317" y="1445584"/>
                <a:ext cx="310243" cy="325089"/>
              </a:xfrm>
              <a:prstGeom prst="rect">
                <a:avLst/>
              </a:prstGeom>
              <a:blipFill>
                <a:blip r:embed="rId10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A2AC068D-ACD3-485D-9B0D-EB3B6ED4F1F3}"/>
                  </a:ext>
                </a:extLst>
              </p:cNvPr>
              <p:cNvSpPr txBox="1"/>
              <p:nvPr/>
            </p:nvSpPr>
            <p:spPr>
              <a:xfrm>
                <a:off x="469523" y="3811778"/>
                <a:ext cx="4188202" cy="6750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chr m:val="∮"/>
                              <m:subHide m:val="on"/>
                              <m:supHide m:val="on"/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unc>
                                    <m:func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fr-FR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fr-FR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fr-FR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𝒍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</m:sSub>
                        </m:e>
                      </m:nary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A2AC068D-ACD3-485D-9B0D-EB3B6ED4F1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23" y="3811778"/>
                <a:ext cx="4188202" cy="67505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>
            <a:extLst>
              <a:ext uri="{FF2B5EF4-FFF2-40B4-BE49-F238E27FC236}">
                <a16:creationId xmlns:a16="http://schemas.microsoft.com/office/drawing/2014/main" id="{AE040AEF-4B77-4699-9EBA-28BA6B5503F4}"/>
              </a:ext>
            </a:extLst>
          </p:cNvPr>
          <p:cNvGrpSpPr/>
          <p:nvPr/>
        </p:nvGrpSpPr>
        <p:grpSpPr>
          <a:xfrm>
            <a:off x="7049926" y="3295900"/>
            <a:ext cx="3160820" cy="2451172"/>
            <a:chOff x="7049926" y="3295900"/>
            <a:chExt cx="3160820" cy="2451172"/>
          </a:xfrm>
        </p:grpSpPr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EA328873-6ED8-4311-810F-F1230F1D3B3F}"/>
                </a:ext>
              </a:extLst>
            </p:cNvPr>
            <p:cNvGrpSpPr/>
            <p:nvPr/>
          </p:nvGrpSpPr>
          <p:grpSpPr>
            <a:xfrm>
              <a:off x="7049926" y="3691899"/>
              <a:ext cx="3160820" cy="2055173"/>
              <a:chOff x="7149488" y="3625185"/>
              <a:chExt cx="3160820" cy="2055173"/>
            </a:xfrm>
          </p:grpSpPr>
          <p:sp>
            <p:nvSpPr>
              <p:cNvPr id="47" name="Triangle isocèle 46">
                <a:extLst>
                  <a:ext uri="{FF2B5EF4-FFF2-40B4-BE49-F238E27FC236}">
                    <a16:creationId xmlns:a16="http://schemas.microsoft.com/office/drawing/2014/main" id="{A46A5AE0-DC13-4F13-BA24-80C71C5D5A3F}"/>
                  </a:ext>
                </a:extLst>
              </p:cNvPr>
              <p:cNvSpPr/>
              <p:nvPr/>
            </p:nvSpPr>
            <p:spPr>
              <a:xfrm rot="2165498">
                <a:off x="7149488" y="3793704"/>
                <a:ext cx="1174077" cy="1336647"/>
              </a:xfrm>
              <a:prstGeom prst="triangl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Triangle isocèle 47">
                <a:extLst>
                  <a:ext uri="{FF2B5EF4-FFF2-40B4-BE49-F238E27FC236}">
                    <a16:creationId xmlns:a16="http://schemas.microsoft.com/office/drawing/2014/main" id="{78F0B228-5886-4764-BBDD-235B6124C7E2}"/>
                  </a:ext>
                </a:extLst>
              </p:cNvPr>
              <p:cNvSpPr/>
              <p:nvPr/>
            </p:nvSpPr>
            <p:spPr>
              <a:xfrm rot="19351096">
                <a:off x="9136231" y="3625185"/>
                <a:ext cx="1174077" cy="1336647"/>
              </a:xfrm>
              <a:prstGeom prst="triangle">
                <a:avLst>
                  <a:gd name="adj" fmla="val 78212"/>
                </a:avLst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9" name="ZoneTexte 48">
                    <a:extLst>
                      <a:ext uri="{FF2B5EF4-FFF2-40B4-BE49-F238E27FC236}">
                        <a16:creationId xmlns:a16="http://schemas.microsoft.com/office/drawing/2014/main" id="{7361F808-24D3-4236-BD42-C6A47A47BBAC}"/>
                      </a:ext>
                    </a:extLst>
                  </p:cNvPr>
                  <p:cNvSpPr txBox="1"/>
                  <p:nvPr/>
                </p:nvSpPr>
                <p:spPr>
                  <a:xfrm>
                    <a:off x="7426283" y="5311026"/>
                    <a:ext cx="310243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49" name="ZoneTexte 48">
                    <a:extLst>
                      <a:ext uri="{FF2B5EF4-FFF2-40B4-BE49-F238E27FC236}">
                        <a16:creationId xmlns:a16="http://schemas.microsoft.com/office/drawing/2014/main" id="{7361F808-24D3-4236-BD42-C6A47A47BBA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26283" y="5311026"/>
                    <a:ext cx="310243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3922" b="-3279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0" name="ZoneTexte 49">
                    <a:extLst>
                      <a:ext uri="{FF2B5EF4-FFF2-40B4-BE49-F238E27FC236}">
                        <a16:creationId xmlns:a16="http://schemas.microsoft.com/office/drawing/2014/main" id="{8977B3C8-B203-4518-9197-16F89C0D9676}"/>
                      </a:ext>
                    </a:extLst>
                  </p:cNvPr>
                  <p:cNvSpPr txBox="1"/>
                  <p:nvPr/>
                </p:nvSpPr>
                <p:spPr>
                  <a:xfrm>
                    <a:off x="9723269" y="5056192"/>
                    <a:ext cx="310243" cy="39164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50" name="ZoneTexte 49">
                    <a:extLst>
                      <a:ext uri="{FF2B5EF4-FFF2-40B4-BE49-F238E27FC236}">
                        <a16:creationId xmlns:a16="http://schemas.microsoft.com/office/drawing/2014/main" id="{8977B3C8-B203-4518-9197-16F89C0D96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23269" y="5056192"/>
                    <a:ext cx="310243" cy="391646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9804" b="-769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4" name="ZoneTexte 53">
                    <a:extLst>
                      <a:ext uri="{FF2B5EF4-FFF2-40B4-BE49-F238E27FC236}">
                        <a16:creationId xmlns:a16="http://schemas.microsoft.com/office/drawing/2014/main" id="{1906B303-8391-4EC1-9E2A-42AAA9F79A77}"/>
                      </a:ext>
                    </a:extLst>
                  </p:cNvPr>
                  <p:cNvSpPr txBox="1"/>
                  <p:nvPr/>
                </p:nvSpPr>
                <p:spPr>
                  <a:xfrm>
                    <a:off x="7543034" y="4416766"/>
                    <a:ext cx="310243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14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14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fr-FR" sz="14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</m:sSub>
                        </m:oMath>
                      </m:oMathPara>
                    </a14:m>
                    <a:endParaRPr lang="fr-FR" sz="1400" b="1" dirty="0">
                      <a:solidFill>
                        <a:schemeClr val="bg2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54" name="ZoneTexte 53">
                    <a:extLst>
                      <a:ext uri="{FF2B5EF4-FFF2-40B4-BE49-F238E27FC236}">
                        <a16:creationId xmlns:a16="http://schemas.microsoft.com/office/drawing/2014/main" id="{1906B303-8391-4EC1-9E2A-42AAA9F79A7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43034" y="4416766"/>
                    <a:ext cx="310243" cy="307777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41176" b="-1961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BD38AFDE-566E-461F-A574-5AF1F650E5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998" y="3844573"/>
                <a:ext cx="1682677" cy="1078328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6" name="ZoneTexte 55">
                    <a:extLst>
                      <a:ext uri="{FF2B5EF4-FFF2-40B4-BE49-F238E27FC236}">
                        <a16:creationId xmlns:a16="http://schemas.microsoft.com/office/drawing/2014/main" id="{11604749-629C-4C89-9CE1-F32D379E9DEC}"/>
                      </a:ext>
                    </a:extLst>
                  </p:cNvPr>
                  <p:cNvSpPr txBox="1"/>
                  <p:nvPr/>
                </p:nvSpPr>
                <p:spPr>
                  <a:xfrm>
                    <a:off x="8549692" y="4001485"/>
                    <a:ext cx="310243" cy="31726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fr-FR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fr-FR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oMath>
                      </m:oMathPara>
                    </a14:m>
                    <a:endParaRPr lang="fr-FR" sz="14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56" name="ZoneTexte 55">
                    <a:extLst>
                      <a:ext uri="{FF2B5EF4-FFF2-40B4-BE49-F238E27FC236}">
                        <a16:creationId xmlns:a16="http://schemas.microsoft.com/office/drawing/2014/main" id="{11604749-629C-4C89-9CE1-F32D379E9DE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49692" y="4001485"/>
                    <a:ext cx="310243" cy="317266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23529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Connecteur droit avec flèche 67">
                <a:extLst>
                  <a:ext uri="{FF2B5EF4-FFF2-40B4-BE49-F238E27FC236}">
                    <a16:creationId xmlns:a16="http://schemas.microsoft.com/office/drawing/2014/main" id="{77DCB45B-58DC-433C-ACE4-986FCE071B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998" y="4560643"/>
                <a:ext cx="80237" cy="362258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avec flèche 70">
                <a:extLst>
                  <a:ext uri="{FF2B5EF4-FFF2-40B4-BE49-F238E27FC236}">
                    <a16:creationId xmlns:a16="http://schemas.microsoft.com/office/drawing/2014/main" id="{06FE1D45-11EC-4621-BF48-93DA3839AC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91675" y="3844573"/>
                <a:ext cx="19050" cy="329758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5" name="ZoneTexte 74">
                    <a:extLst>
                      <a:ext uri="{FF2B5EF4-FFF2-40B4-BE49-F238E27FC236}">
                        <a16:creationId xmlns:a16="http://schemas.microsoft.com/office/drawing/2014/main" id="{64614612-DDD4-4FEA-82D7-65FBB052081F}"/>
                      </a:ext>
                    </a:extLst>
                  </p:cNvPr>
                  <p:cNvSpPr txBox="1"/>
                  <p:nvPr/>
                </p:nvSpPr>
                <p:spPr>
                  <a:xfrm>
                    <a:off x="9229732" y="4027275"/>
                    <a:ext cx="310243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14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14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fr-FR" sz="14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sub>
                          </m:sSub>
                        </m:oMath>
                      </m:oMathPara>
                    </a14:m>
                    <a:endParaRPr lang="fr-FR" sz="1400" b="1" dirty="0">
                      <a:solidFill>
                        <a:schemeClr val="bg2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75" name="ZoneTexte 74">
                    <a:extLst>
                      <a:ext uri="{FF2B5EF4-FFF2-40B4-BE49-F238E27FC236}">
                        <a16:creationId xmlns:a16="http://schemas.microsoft.com/office/drawing/2014/main" id="{64614612-DDD4-4FEA-82D7-65FBB052081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29732" y="4027275"/>
                    <a:ext cx="310243" cy="307777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r="-29412" b="-4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6" name="ZoneTexte 75">
                    <a:extLst>
                      <a:ext uri="{FF2B5EF4-FFF2-40B4-BE49-F238E27FC236}">
                        <a16:creationId xmlns:a16="http://schemas.microsoft.com/office/drawing/2014/main" id="{BD269533-96F4-4103-9C87-9BE31AC0E447}"/>
                      </a:ext>
                    </a:extLst>
                  </p:cNvPr>
                  <p:cNvSpPr txBox="1"/>
                  <p:nvPr/>
                </p:nvSpPr>
                <p:spPr>
                  <a:xfrm>
                    <a:off x="7791345" y="5144795"/>
                    <a:ext cx="310243" cy="27699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2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oMath>
                      </m:oMathPara>
                    </a14:m>
                    <a:endParaRPr lang="fr-FR" sz="12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76" name="ZoneTexte 75">
                    <a:extLst>
                      <a:ext uri="{FF2B5EF4-FFF2-40B4-BE49-F238E27FC236}">
                        <a16:creationId xmlns:a16="http://schemas.microsoft.com/office/drawing/2014/main" id="{BD269533-96F4-4103-9C87-9BE31AC0E4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91345" y="5144795"/>
                    <a:ext cx="310243" cy="276999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7" name="ZoneTexte 76">
                    <a:extLst>
                      <a:ext uri="{FF2B5EF4-FFF2-40B4-BE49-F238E27FC236}">
                        <a16:creationId xmlns:a16="http://schemas.microsoft.com/office/drawing/2014/main" id="{640810A4-B207-482B-9029-93CEA6CB5FC8}"/>
                      </a:ext>
                    </a:extLst>
                  </p:cNvPr>
                  <p:cNvSpPr txBox="1"/>
                  <p:nvPr/>
                </p:nvSpPr>
                <p:spPr>
                  <a:xfrm>
                    <a:off x="7997684" y="3637471"/>
                    <a:ext cx="310243" cy="27699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2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+1 </m:t>
                              </m:r>
                            </m:sub>
                          </m:sSub>
                        </m:oMath>
                      </m:oMathPara>
                    </a14:m>
                    <a:endParaRPr lang="fr-FR" sz="12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77" name="ZoneTexte 76">
                    <a:extLst>
                      <a:ext uri="{FF2B5EF4-FFF2-40B4-BE49-F238E27FC236}">
                        <a16:creationId xmlns:a16="http://schemas.microsoft.com/office/drawing/2014/main" id="{640810A4-B207-482B-9029-93CEA6CB5F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97684" y="3637471"/>
                    <a:ext cx="310243" cy="276999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r="-35294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8" name="ZoneTexte 77">
                    <a:extLst>
                      <a:ext uri="{FF2B5EF4-FFF2-40B4-BE49-F238E27FC236}">
                        <a16:creationId xmlns:a16="http://schemas.microsoft.com/office/drawing/2014/main" id="{2484165E-3FCE-4565-B3BF-58C7F9DDE52A}"/>
                      </a:ext>
                    </a:extLst>
                  </p:cNvPr>
                  <p:cNvSpPr txBox="1"/>
                  <p:nvPr/>
                </p:nvSpPr>
                <p:spPr>
                  <a:xfrm>
                    <a:off x="9372358" y="5124203"/>
                    <a:ext cx="310243" cy="27699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2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+1 </m:t>
                              </m:r>
                            </m:sub>
                          </m:sSub>
                        </m:oMath>
                      </m:oMathPara>
                    </a14:m>
                    <a:endParaRPr lang="fr-FR" sz="12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78" name="ZoneTexte 77">
                    <a:extLst>
                      <a:ext uri="{FF2B5EF4-FFF2-40B4-BE49-F238E27FC236}">
                        <a16:creationId xmlns:a16="http://schemas.microsoft.com/office/drawing/2014/main" id="{2484165E-3FCE-4565-B3BF-58C7F9DDE52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72358" y="5124203"/>
                    <a:ext cx="310243" cy="276999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r="-33333" b="-222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9" name="ZoneTexte 78">
                  <a:extLst>
                    <a:ext uri="{FF2B5EF4-FFF2-40B4-BE49-F238E27FC236}">
                      <a16:creationId xmlns:a16="http://schemas.microsoft.com/office/drawing/2014/main" id="{8915A481-E002-432B-A43B-02990DBD5ABB}"/>
                    </a:ext>
                  </a:extLst>
                </p:cNvPr>
                <p:cNvSpPr txBox="1"/>
                <p:nvPr/>
              </p:nvSpPr>
              <p:spPr>
                <a:xfrm>
                  <a:off x="9190074" y="3295900"/>
                  <a:ext cx="31024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m:oMathPara>
                  </a14:m>
                  <a:endParaRPr lang="fr-FR" sz="1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>
            <p:sp>
              <p:nvSpPr>
                <p:cNvPr id="79" name="ZoneTexte 78">
                  <a:extLst>
                    <a:ext uri="{FF2B5EF4-FFF2-40B4-BE49-F238E27FC236}">
                      <a16:creationId xmlns:a16="http://schemas.microsoft.com/office/drawing/2014/main" id="{8915A481-E002-432B-A43B-02990DBD5A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90074" y="3295900"/>
                  <a:ext cx="310243" cy="276999"/>
                </a:xfrm>
                <a:prstGeom prst="rect">
                  <a:avLst/>
                </a:prstGeom>
                <a:blipFill>
                  <a:blip r:embed="rId20"/>
                  <a:stretch>
                    <a:fillRect b="-222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3" name="ZoneTexte 82">
            <a:extLst>
              <a:ext uri="{FF2B5EF4-FFF2-40B4-BE49-F238E27FC236}">
                <a16:creationId xmlns:a16="http://schemas.microsoft.com/office/drawing/2014/main" id="{FD0CAAAB-6748-4783-B1FB-088E3FDC5D1C}"/>
              </a:ext>
            </a:extLst>
          </p:cNvPr>
          <p:cNvSpPr txBox="1"/>
          <p:nvPr/>
        </p:nvSpPr>
        <p:spPr>
          <a:xfrm>
            <a:off x="645760" y="3221278"/>
            <a:ext cx="285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2. Théorème de Stokes</a:t>
            </a:r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60" y="1430304"/>
            <a:ext cx="285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1. Formulation classique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4846409E-C9B5-4ED8-89B8-AD49531156E7}"/>
                  </a:ext>
                </a:extLst>
              </p:cNvPr>
              <p:cNvSpPr txBox="1"/>
              <p:nvPr/>
            </p:nvSpPr>
            <p:spPr>
              <a:xfrm>
                <a:off x="869470" y="5069293"/>
                <a:ext cx="5259959" cy="4834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fr-FR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fr-FR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</m:sSub>
                      </m:e>
                    </m:d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fr-FR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fr-FR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</m:sSub>
                      </m:e>
                    </m:rad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func>
                      <m:func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fr-FR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fr-FR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  <m:sup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  </a:t>
                </a:r>
              </a:p>
            </p:txBody>
          </p:sp>
        </mc:Choice>
        <mc:Fallback xmlns="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4846409E-C9B5-4ED8-89B8-AD49531156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470" y="5069293"/>
                <a:ext cx="5259959" cy="483466"/>
              </a:xfrm>
              <a:prstGeom prst="rect">
                <a:avLst/>
              </a:prstGeom>
              <a:blipFill>
                <a:blip r:embed="rId21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631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83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23888" y="418374"/>
            <a:ext cx="4284542" cy="387798"/>
          </a:xfrm>
        </p:spPr>
        <p:txBody>
          <a:bodyPr/>
          <a:lstStyle/>
          <a:p>
            <a:r>
              <a:rPr lang="fr-FR" dirty="0"/>
              <a:t>Approche de résolution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3909104" cy="276999"/>
          </a:xfrm>
        </p:spPr>
        <p:txBody>
          <a:bodyPr/>
          <a:lstStyle/>
          <a:p>
            <a:r>
              <a:rPr lang="fr-FR" dirty="0"/>
              <a:t>Facteurs de Formes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848DD6A-3A47-477B-AD2C-086455B0160B}"/>
              </a:ext>
            </a:extLst>
          </p:cNvPr>
          <p:cNvSpPr txBox="1"/>
          <p:nvPr/>
        </p:nvSpPr>
        <p:spPr>
          <a:xfrm>
            <a:off x="645759" y="1430304"/>
            <a:ext cx="5079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3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Décomposition &amp; Changement de variable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A9E8DDF-0F28-4DBF-9CE0-357141B7CBA3}"/>
                  </a:ext>
                </a:extLst>
              </p:cNvPr>
              <p:cNvSpPr txBox="1"/>
              <p:nvPr/>
            </p:nvSpPr>
            <p:spPr>
              <a:xfrm>
                <a:off x="567470" y="1999486"/>
                <a:ext cx="4011965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fr-FR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A9E8DDF-0F28-4DBF-9CE0-357141B7C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70" y="1999486"/>
                <a:ext cx="4011965" cy="390748"/>
              </a:xfrm>
              <a:prstGeom prst="rect">
                <a:avLst/>
              </a:prstGeom>
              <a:blipFill>
                <a:blip r:embed="rId1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DBC50676-70BC-44BA-A65F-2E3CC0E57EFB}"/>
              </a:ext>
            </a:extLst>
          </p:cNvPr>
          <p:cNvGrpSpPr/>
          <p:nvPr/>
        </p:nvGrpSpPr>
        <p:grpSpPr>
          <a:xfrm>
            <a:off x="6991294" y="802026"/>
            <a:ext cx="3160820" cy="2384458"/>
            <a:chOff x="6991294" y="802026"/>
            <a:chExt cx="3160820" cy="2384458"/>
          </a:xfrm>
        </p:grpSpPr>
        <p:sp>
          <p:nvSpPr>
            <p:cNvPr id="47" name="Triangle isocèle 46">
              <a:extLst>
                <a:ext uri="{FF2B5EF4-FFF2-40B4-BE49-F238E27FC236}">
                  <a16:creationId xmlns:a16="http://schemas.microsoft.com/office/drawing/2014/main" id="{A46A5AE0-DC13-4F13-BA24-80C71C5D5A3F}"/>
                </a:ext>
              </a:extLst>
            </p:cNvPr>
            <p:cNvSpPr/>
            <p:nvPr/>
          </p:nvSpPr>
          <p:spPr>
            <a:xfrm rot="2165498">
              <a:off x="6991294" y="1299830"/>
              <a:ext cx="1174077" cy="1336647"/>
            </a:xfrm>
            <a:prstGeom prst="triangl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Triangle isocèle 47">
              <a:extLst>
                <a:ext uri="{FF2B5EF4-FFF2-40B4-BE49-F238E27FC236}">
                  <a16:creationId xmlns:a16="http://schemas.microsoft.com/office/drawing/2014/main" id="{78F0B228-5886-4764-BBDD-235B6124C7E2}"/>
                </a:ext>
              </a:extLst>
            </p:cNvPr>
            <p:cNvSpPr/>
            <p:nvPr/>
          </p:nvSpPr>
          <p:spPr>
            <a:xfrm rot="19351096">
              <a:off x="8978037" y="1131311"/>
              <a:ext cx="1174077" cy="1336647"/>
            </a:xfrm>
            <a:prstGeom prst="triangle">
              <a:avLst>
                <a:gd name="adj" fmla="val 78212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7361F808-24D3-4236-BD42-C6A47A47BBAC}"/>
                    </a:ext>
                  </a:extLst>
                </p:cNvPr>
                <p:cNvSpPr txBox="1"/>
                <p:nvPr/>
              </p:nvSpPr>
              <p:spPr>
                <a:xfrm>
                  <a:off x="7268089" y="2817152"/>
                  <a:ext cx="31024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7361F808-24D3-4236-BD42-C6A47A47BB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089" y="2817152"/>
                  <a:ext cx="310243" cy="369332"/>
                </a:xfrm>
                <a:prstGeom prst="rect">
                  <a:avLst/>
                </a:prstGeom>
                <a:blipFill>
                  <a:blip r:embed="rId13"/>
                  <a:stretch>
                    <a:fillRect r="-5882" b="-327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8977B3C8-B203-4518-9197-16F89C0D9676}"/>
                    </a:ext>
                  </a:extLst>
                </p:cNvPr>
                <p:cNvSpPr txBox="1"/>
                <p:nvPr/>
              </p:nvSpPr>
              <p:spPr>
                <a:xfrm>
                  <a:off x="9565075" y="2562318"/>
                  <a:ext cx="310243" cy="39164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8977B3C8-B203-4518-9197-16F89C0D96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65075" y="2562318"/>
                  <a:ext cx="310243" cy="391646"/>
                </a:xfrm>
                <a:prstGeom prst="rect">
                  <a:avLst/>
                </a:prstGeom>
                <a:blipFill>
                  <a:blip r:embed="rId14"/>
                  <a:stretch>
                    <a:fillRect r="-9804" b="-769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906B303-8391-4EC1-9E2A-42AAA9F79A77}"/>
                    </a:ext>
                  </a:extLst>
                </p:cNvPr>
                <p:cNvSpPr txBox="1"/>
                <p:nvPr/>
              </p:nvSpPr>
              <p:spPr>
                <a:xfrm>
                  <a:off x="7403890" y="1922892"/>
                  <a:ext cx="31024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fr-FR" sz="14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fr-FR" sz="14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oMath>
                    </m:oMathPara>
                  </a14:m>
                  <a:endParaRPr lang="fr-FR" sz="1400" b="1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906B303-8391-4EC1-9E2A-42AAA9F79A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3890" y="1922892"/>
                  <a:ext cx="310243" cy="307777"/>
                </a:xfrm>
                <a:prstGeom prst="rect">
                  <a:avLst/>
                </a:prstGeom>
                <a:blipFill>
                  <a:blip r:embed="rId15"/>
                  <a:stretch>
                    <a:fillRect r="-42000" b="-196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D38AFDE-566E-461F-A574-5AF1F650E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50804" y="1350699"/>
              <a:ext cx="1682677" cy="107832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11604749-629C-4C89-9CE1-F32D379E9DEC}"/>
                    </a:ext>
                  </a:extLst>
                </p:cNvPr>
                <p:cNvSpPr txBox="1"/>
                <p:nvPr/>
              </p:nvSpPr>
              <p:spPr>
                <a:xfrm>
                  <a:off x="7999371" y="1799634"/>
                  <a:ext cx="310243" cy="31726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sz="14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fr-FR" sz="14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</m:sSub>
                      </m:oMath>
                    </m:oMathPara>
                  </a14:m>
                  <a:endParaRPr lang="fr-FR" sz="1400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11604749-629C-4C89-9CE1-F32D379E9D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99371" y="1799634"/>
                  <a:ext cx="310243" cy="317266"/>
                </a:xfrm>
                <a:prstGeom prst="rect">
                  <a:avLst/>
                </a:prstGeom>
                <a:blipFill>
                  <a:blip r:embed="rId16"/>
                  <a:stretch>
                    <a:fillRect r="-2941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8" name="Connecteur droit avec flèche 67">
              <a:extLst>
                <a:ext uri="{FF2B5EF4-FFF2-40B4-BE49-F238E27FC236}">
                  <a16:creationId xmlns:a16="http://schemas.microsoft.com/office/drawing/2014/main" id="{77DCB45B-58DC-433C-ACE4-986FCE071B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50804" y="2066769"/>
              <a:ext cx="80237" cy="362258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70">
              <a:extLst>
                <a:ext uri="{FF2B5EF4-FFF2-40B4-BE49-F238E27FC236}">
                  <a16:creationId xmlns:a16="http://schemas.microsoft.com/office/drawing/2014/main" id="{06FE1D45-11EC-4621-BF48-93DA3839AC67}"/>
                </a:ext>
              </a:extLst>
            </p:cNvPr>
            <p:cNvCxnSpPr>
              <a:cxnSpLocks/>
            </p:cNvCxnSpPr>
            <p:nvPr/>
          </p:nvCxnSpPr>
          <p:spPr>
            <a:xfrm>
              <a:off x="9433481" y="1350699"/>
              <a:ext cx="19050" cy="329758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ZoneTexte 74">
                  <a:extLst>
                    <a:ext uri="{FF2B5EF4-FFF2-40B4-BE49-F238E27FC236}">
                      <a16:creationId xmlns:a16="http://schemas.microsoft.com/office/drawing/2014/main" id="{64614612-DDD4-4FEA-82D7-65FBB052081F}"/>
                    </a:ext>
                  </a:extLst>
                </p:cNvPr>
                <p:cNvSpPr txBox="1"/>
                <p:nvPr/>
              </p:nvSpPr>
              <p:spPr>
                <a:xfrm>
                  <a:off x="9071538" y="1533401"/>
                  <a:ext cx="31024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fr-FR" sz="14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fr-FR" sz="14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</m:sSub>
                      </m:oMath>
                    </m:oMathPara>
                  </a14:m>
                  <a:endParaRPr lang="fr-FR" sz="1400" b="1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75" name="ZoneTexte 74">
                  <a:extLst>
                    <a:ext uri="{FF2B5EF4-FFF2-40B4-BE49-F238E27FC236}">
                      <a16:creationId xmlns:a16="http://schemas.microsoft.com/office/drawing/2014/main" id="{64614612-DDD4-4FEA-82D7-65FBB05208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1538" y="1533401"/>
                  <a:ext cx="310243" cy="307777"/>
                </a:xfrm>
                <a:prstGeom prst="rect">
                  <a:avLst/>
                </a:prstGeom>
                <a:blipFill>
                  <a:blip r:embed="rId17"/>
                  <a:stretch>
                    <a:fillRect r="-31373" b="-4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ZoneTexte 75">
                  <a:extLst>
                    <a:ext uri="{FF2B5EF4-FFF2-40B4-BE49-F238E27FC236}">
                      <a16:creationId xmlns:a16="http://schemas.microsoft.com/office/drawing/2014/main" id="{BD269533-96F4-4103-9C87-9BE31AC0E447}"/>
                    </a:ext>
                  </a:extLst>
                </p:cNvPr>
                <p:cNvSpPr txBox="1"/>
                <p:nvPr/>
              </p:nvSpPr>
              <p:spPr>
                <a:xfrm>
                  <a:off x="7578332" y="2775929"/>
                  <a:ext cx="31024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m:oMathPara>
                  </a14:m>
                  <a:endParaRPr lang="fr-FR" sz="1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6" name="ZoneTexte 75">
                  <a:extLst>
                    <a:ext uri="{FF2B5EF4-FFF2-40B4-BE49-F238E27FC236}">
                      <a16:creationId xmlns:a16="http://schemas.microsoft.com/office/drawing/2014/main" id="{BD269533-96F4-4103-9C87-9BE31AC0E4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8332" y="2775929"/>
                  <a:ext cx="310243" cy="276999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ZoneTexte 76">
                  <a:extLst>
                    <a:ext uri="{FF2B5EF4-FFF2-40B4-BE49-F238E27FC236}">
                      <a16:creationId xmlns:a16="http://schemas.microsoft.com/office/drawing/2014/main" id="{640810A4-B207-482B-9029-93CEA6CB5FC8}"/>
                    </a:ext>
                  </a:extLst>
                </p:cNvPr>
                <p:cNvSpPr txBox="1"/>
                <p:nvPr/>
              </p:nvSpPr>
              <p:spPr>
                <a:xfrm>
                  <a:off x="7839490" y="1143597"/>
                  <a:ext cx="31024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+1 </m:t>
                            </m:r>
                          </m:sub>
                        </m:sSub>
                      </m:oMath>
                    </m:oMathPara>
                  </a14:m>
                  <a:endParaRPr lang="fr-FR" sz="1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ZoneTexte 76">
                  <a:extLst>
                    <a:ext uri="{FF2B5EF4-FFF2-40B4-BE49-F238E27FC236}">
                      <a16:creationId xmlns:a16="http://schemas.microsoft.com/office/drawing/2014/main" id="{640810A4-B207-482B-9029-93CEA6CB5F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39490" y="1143597"/>
                  <a:ext cx="310243" cy="276999"/>
                </a:xfrm>
                <a:prstGeom prst="rect">
                  <a:avLst/>
                </a:prstGeom>
                <a:blipFill>
                  <a:blip r:embed="rId19"/>
                  <a:stretch>
                    <a:fillRect r="-3529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ZoneTexte 77">
                  <a:extLst>
                    <a:ext uri="{FF2B5EF4-FFF2-40B4-BE49-F238E27FC236}">
                      <a16:creationId xmlns:a16="http://schemas.microsoft.com/office/drawing/2014/main" id="{2484165E-3FCE-4565-B3BF-58C7F9DDE52A}"/>
                    </a:ext>
                  </a:extLst>
                </p:cNvPr>
                <p:cNvSpPr txBox="1"/>
                <p:nvPr/>
              </p:nvSpPr>
              <p:spPr>
                <a:xfrm>
                  <a:off x="9214164" y="2630329"/>
                  <a:ext cx="31024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+1 </m:t>
                            </m:r>
                          </m:sub>
                        </m:sSub>
                      </m:oMath>
                    </m:oMathPara>
                  </a14:m>
                  <a:endParaRPr lang="fr-FR" sz="1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ZoneTexte 77">
                  <a:extLst>
                    <a:ext uri="{FF2B5EF4-FFF2-40B4-BE49-F238E27FC236}">
                      <a16:creationId xmlns:a16="http://schemas.microsoft.com/office/drawing/2014/main" id="{2484165E-3FCE-4565-B3BF-58C7F9DDE5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4164" y="2630329"/>
                  <a:ext cx="310243" cy="276999"/>
                </a:xfrm>
                <a:prstGeom prst="rect">
                  <a:avLst/>
                </a:prstGeom>
                <a:blipFill>
                  <a:blip r:embed="rId20"/>
                  <a:stretch>
                    <a:fillRect r="-36000" b="-217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ZoneTexte 78">
                  <a:extLst>
                    <a:ext uri="{FF2B5EF4-FFF2-40B4-BE49-F238E27FC236}">
                      <a16:creationId xmlns:a16="http://schemas.microsoft.com/office/drawing/2014/main" id="{8915A481-E002-432B-A43B-02990DBD5ABB}"/>
                    </a:ext>
                  </a:extLst>
                </p:cNvPr>
                <p:cNvSpPr txBox="1"/>
                <p:nvPr/>
              </p:nvSpPr>
              <p:spPr>
                <a:xfrm>
                  <a:off x="9031880" y="802026"/>
                  <a:ext cx="31024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fr-FR" sz="12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m:oMathPara>
                  </a14:m>
                  <a:endParaRPr lang="fr-FR" sz="1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9" name="ZoneTexte 78">
                  <a:extLst>
                    <a:ext uri="{FF2B5EF4-FFF2-40B4-BE49-F238E27FC236}">
                      <a16:creationId xmlns:a16="http://schemas.microsoft.com/office/drawing/2014/main" id="{8915A481-E002-432B-A43B-02990DBD5A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1880" y="802026"/>
                  <a:ext cx="310243" cy="276999"/>
                </a:xfrm>
                <a:prstGeom prst="rect">
                  <a:avLst/>
                </a:prstGeom>
                <a:blipFill>
                  <a:blip r:embed="rId21"/>
                  <a:stretch>
                    <a:fillRect b="-222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6960DE53-297E-4005-8F4E-2B8677EA4865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 flipV="1">
              <a:off x="7659009" y="1067732"/>
              <a:ext cx="1762233" cy="1786289"/>
            </a:xfrm>
            <a:prstGeom prst="line">
              <a:avLst/>
            </a:prstGeom>
            <a:ln w="12700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4FC5EF31-7BD8-4CB1-B634-BF6618ECE61C}"/>
                  </a:ext>
                </a:extLst>
              </p:cNvPr>
              <p:cNvSpPr txBox="1"/>
              <p:nvPr/>
            </p:nvSpPr>
            <p:spPr>
              <a:xfrm>
                <a:off x="320831" y="2693666"/>
                <a:ext cx="2389695" cy="8117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4FC5EF31-7BD8-4CB1-B634-BF6618ECE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831" y="2693666"/>
                <a:ext cx="2389695" cy="811761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7FEC864E-4483-4ACE-A707-374C1709C130}"/>
                  </a:ext>
                </a:extLst>
              </p:cNvPr>
              <p:cNvSpPr txBox="1"/>
              <p:nvPr/>
            </p:nvSpPr>
            <p:spPr>
              <a:xfrm>
                <a:off x="3331430" y="2691248"/>
                <a:ext cx="2568805" cy="8117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7FEC864E-4483-4ACE-A707-374C1709C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430" y="2691248"/>
                <a:ext cx="2568805" cy="811761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14FFEEEE-C9CB-4F3C-8ED5-DE9FF4DEA31F}"/>
                  </a:ext>
                </a:extLst>
              </p:cNvPr>
              <p:cNvSpPr txBox="1"/>
              <p:nvPr/>
            </p:nvSpPr>
            <p:spPr>
              <a:xfrm>
                <a:off x="35685" y="4248406"/>
                <a:ext cx="4188202" cy="6750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i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fr-FR" i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i="1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0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fr-FR" i="1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chr m:val="∮"/>
                              <m:subHide m:val="on"/>
                              <m:supHide m:val="on"/>
                              <m:ctrlP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unc>
                                    <m:funcPr>
                                      <m:ctrlPr>
                                        <a:rPr lang="fr-FR" i="1">
                                          <a:solidFill>
                                            <a:schemeClr val="tx2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i="0">
                                          <a:solidFill>
                                            <a:schemeClr val="tx2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i="1">
                                              <a:solidFill>
                                                <a:schemeClr val="tx2">
                                                  <a:lumMod val="40000"/>
                                                  <a:lumOff val="6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i="1">
                                                  <a:solidFill>
                                                    <a:schemeClr val="tx2">
                                                      <a:lumMod val="40000"/>
                                                      <a:lumOff val="6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>
                                                  <a:solidFill>
                                                    <a:schemeClr val="tx2">
                                                      <a:lumMod val="40000"/>
                                                      <a:lumOff val="6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i="1">
                                                  <a:solidFill>
                                                    <a:schemeClr val="tx2">
                                                      <a:lumMod val="40000"/>
                                                      <a:lumOff val="6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fr-FR" i="0">
                                                  <a:solidFill>
                                                    <a:schemeClr val="tx2">
                                                      <a:lumMod val="40000"/>
                                                      <a:lumOff val="6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fr-FR" i="1">
                                                  <a:solidFill>
                                                    <a:schemeClr val="tx2">
                                                      <a:lumMod val="40000"/>
                                                      <a:lumOff val="6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fr-FR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fr-FR" b="1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fr-FR" b="1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𝒍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fr-FR" b="1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</m:sSub>
                        </m:e>
                      </m:nary>
                      <m:r>
                        <a:rPr lang="fr-FR" i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14FFEEEE-C9CB-4F3C-8ED5-DE9FF4DEA3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85" y="4248406"/>
                <a:ext cx="4188202" cy="67505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F7623E5D-106E-4E11-8122-C814C958CC31}"/>
                  </a:ext>
                </a:extLst>
              </p:cNvPr>
              <p:cNvSpPr txBox="1"/>
              <p:nvPr/>
            </p:nvSpPr>
            <p:spPr>
              <a:xfrm>
                <a:off x="4497126" y="3967379"/>
                <a:ext cx="7606629" cy="1912168"/>
              </a:xfrm>
              <a:prstGeom prst="rect">
                <a:avLst/>
              </a:prstGeom>
              <a:noFill/>
            </p:spPr>
            <p:txBody>
              <a:bodyPr wrap="square" bIns="180000">
                <a:spAutoFit/>
              </a:bodyPr>
              <a:lstStyle/>
              <a:p>
                <a:pPr indent="180340" algn="just" hangingPunct="0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fr-F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fr-FR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π</m:t>
                        </m:r>
                        <m:sSub>
                          <m:sSubPr>
                            <m:ctrlPr>
                              <a:rPr lang="fr-FR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800" i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800" i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i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limLoc m:val="undOvr"/>
                        <m:ctrlP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fr-FR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fr-FR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fr-FR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fr-FR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𝑀</m:t>
                            </m:r>
                          </m:sup>
                          <m:e>
                            <m:sSub>
                              <m:sSubPr>
                                <m:ctrlP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𝒌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𝒌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𝑸</m:t>
                                </m:r>
                              </m:e>
                              <m:sub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𝒍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𝒍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fr-FR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fr-FR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×</m:t>
                            </m:r>
                            <m:nary>
                              <m:naryPr>
                                <m:limLoc m:val="undOvr"/>
                                <m:ctrlPr>
                                  <a:rPr lang="fr-FR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fr-FR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FR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1</m:t>
                                </m:r>
                              </m:sup>
                              <m:e>
                                <m:nary>
                                  <m:naryPr>
                                    <m:limLoc m:val="undOvr"/>
                                    <m:ctrlPr>
                                      <a:rPr lang="fr-FR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fr-FR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fr-FR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1</m:t>
                                    </m:r>
                                  </m:sup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func>
                                          <m:funcPr>
                                            <m:ctrlPr>
                                              <a:rPr lang="fr-F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1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</a:rPr>
                                              <m:t>ln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fr-F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Sup>
                                                  <m:sSubSup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  <m:sSup>
                                                  <m:sSup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begChr m:val="|"/>
                                                        <m:endChr m:val="|"/>
                                                        <m:ctrlPr>
                                                          <a:rPr lang="fr-F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𝑷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𝒌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,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𝒌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+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𝟏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r>
                                                  <a:rPr lang="fr-F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  <m:sSup>
                                                  <m:sSup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begChr m:val="|"/>
                                                        <m:endChr m:val="|"/>
                                                        <m:ctrlPr>
                                                          <a:rPr lang="fr-F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𝑸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𝒍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,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𝒍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+</m:t>
                                                            </m:r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𝟏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r>
                                                  <a:rPr lang="fr-F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b="1" i="1" smtClean="0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⋅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b="1" i="1" smtClean="0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⋅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−2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𝒌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b="1" i="1" smtClean="0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⋅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𝒍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+</m:t>
                                                    </m:r>
                                                    <m:r>
                                                      <a:rPr lang="fr-FR" b="1" i="1"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𝟏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fr-F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</a:rPr>
                                                  <m:t>+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begChr m:val="|"/>
                                                        <m:endChr m:val="|"/>
                                                        <m:ctrlPr>
                                                          <a:rPr lang="fr-F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𝑸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𝒍</m:t>
                                                            </m:r>
                                                          </m:sub>
                                                        </m:sSub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𝑷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fr-FR" b="1" i="1">
                                                                <a:latin typeface="Cambria Math" panose="02040503050406030204" pitchFamily="18" charset="0"/>
                                                                <a:ea typeface="Times New Roman" panose="02020603050405020304" pitchFamily="18" charset="0"/>
                                                              </a:rPr>
                                                              <m:t>𝒌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fr-F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e>
                                            </m:d>
                                          </m:e>
                                        </m:func>
                                      </m:e>
                                    </m:d>
                                    <m:r>
                                      <a:rPr lang="fr-FR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𝑃</m:t>
                                        </m:r>
                                      </m:sub>
                                    </m:sSub>
                                    <m:r>
                                      <a:rPr lang="fr-FR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  <m:t>𝑄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nary>
                          </m:e>
                        </m:nary>
                        <m:r>
                          <a:rPr lang="fr-F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fr-FR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            </a:t>
                </a:r>
              </a:p>
            </p:txBody>
          </p:sp>
        </mc:Choice>
        <mc:Fallback xmlns="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F7623E5D-106E-4E11-8122-C814C958CC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126" y="3967379"/>
                <a:ext cx="7606629" cy="1912168"/>
              </a:xfrm>
              <a:prstGeom prst="rect">
                <a:avLst/>
              </a:prstGeom>
              <a:blipFill>
                <a:blip r:embed="rId25"/>
                <a:stretch>
                  <a:fillRect t="-38658" b="-616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FE14B395-ACFE-4EDE-8537-AB22900EBFD3}"/>
                  </a:ext>
                </a:extLst>
              </p:cNvPr>
              <p:cNvSpPr txBox="1"/>
              <p:nvPr/>
            </p:nvSpPr>
            <p:spPr>
              <a:xfrm>
                <a:off x="2575860" y="2912462"/>
                <a:ext cx="8286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FE14B395-ACFE-4EDE-8537-AB22900EB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5860" y="2912462"/>
                <a:ext cx="828675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E17CE5E7-8A26-427A-82F5-DFD2551DF6D8}"/>
                  </a:ext>
                </a:extLst>
              </p:cNvPr>
              <p:cNvSpPr txBox="1"/>
              <p:nvPr/>
            </p:nvSpPr>
            <p:spPr>
              <a:xfrm rot="391099">
                <a:off x="3650165" y="5005793"/>
                <a:ext cx="8286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E17CE5E7-8A26-427A-82F5-DFD2551DF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91099">
                <a:off x="3650165" y="5005793"/>
                <a:ext cx="828675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ZoneTexte 60">
            <a:extLst>
              <a:ext uri="{FF2B5EF4-FFF2-40B4-BE49-F238E27FC236}">
                <a16:creationId xmlns:a16="http://schemas.microsoft.com/office/drawing/2014/main" id="{0ABF0E20-3026-46CE-8A14-1DB72956B455}"/>
              </a:ext>
            </a:extLst>
          </p:cNvPr>
          <p:cNvSpPr txBox="1"/>
          <p:nvPr/>
        </p:nvSpPr>
        <p:spPr>
          <a:xfrm>
            <a:off x="623888" y="3817571"/>
            <a:ext cx="4011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4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Somme « sur les bords »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773939FA-2367-41BD-8B88-37204506D504}"/>
                  </a:ext>
                </a:extLst>
              </p:cNvPr>
              <p:cNvSpPr txBox="1"/>
              <p:nvPr/>
            </p:nvSpPr>
            <p:spPr>
              <a:xfrm>
                <a:off x="175360" y="5142073"/>
                <a:ext cx="2680635" cy="610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b="0" i="1" smtClean="0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fr-FR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solidFill>
                                        <a:schemeClr val="tx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fr-FR" b="0" i="1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fr-FR" b="1" i="1" smtClean="0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1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𝜹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fr-FR" b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b="1" i="1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sub>
                            <m:sup>
                              <m:r>
                                <a:rPr lang="fr-FR" b="0" i="1" smtClean="0">
                                  <a:solidFill>
                                    <a:schemeClr val="tx2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r-FR" b="0" i="1" smtClean="0">
                              <a:solidFill>
                                <a:schemeClr val="tx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fr-FR" dirty="0"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773939FA-2367-41BD-8B88-37204506D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60" y="5142073"/>
                <a:ext cx="2680635" cy="610936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699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60" grpId="0"/>
      <p:bldP spid="61" grpId="0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Approche de résolution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Facteurs de Formes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927CF69-8A31-4EBC-B601-3931BE7AA135}"/>
              </a:ext>
            </a:extLst>
          </p:cNvPr>
          <p:cNvSpPr txBox="1"/>
          <p:nvPr/>
        </p:nvSpPr>
        <p:spPr>
          <a:xfrm>
            <a:off x="643433" y="1462038"/>
            <a:ext cx="4011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5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Singularités</a:t>
            </a:r>
            <a:endParaRPr lang="fr-FR" dirty="0"/>
          </a:p>
        </p:txBody>
      </p:sp>
      <p:pic>
        <p:nvPicPr>
          <p:cNvPr id="1026" name="Image 1">
            <a:extLst>
              <a:ext uri="{FF2B5EF4-FFF2-40B4-BE49-F238E27FC236}">
                <a16:creationId xmlns:a16="http://schemas.microsoft.com/office/drawing/2014/main" id="{0B9785DC-80A1-49D0-A25B-3F422D0A0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386" y="2012693"/>
            <a:ext cx="1549016" cy="190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18">
            <a:extLst>
              <a:ext uri="{FF2B5EF4-FFF2-40B4-BE49-F238E27FC236}">
                <a16:creationId xmlns:a16="http://schemas.microsoft.com/office/drawing/2014/main" id="{582B3426-503A-45A7-875B-5BA734510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368" y="2003923"/>
            <a:ext cx="2057646" cy="216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A0B831EA-62DC-4E20-A40C-720E698EF99C}"/>
                  </a:ext>
                </a:extLst>
              </p:cNvPr>
              <p:cNvSpPr txBox="1"/>
              <p:nvPr/>
            </p:nvSpPr>
            <p:spPr>
              <a:xfrm>
                <a:off x="603932" y="4733044"/>
                <a:ext cx="3809222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𝑐𝑝</m:t>
                          </m:r>
                        </m:sub>
                      </m:sSub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𝑐𝑝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d>
                        <m:d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unc>
                            <m:func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fr-FR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fr-FR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𝑑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𝑐𝑝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func>
                        </m:e>
                      </m:d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A0B831EA-62DC-4E20-A40C-720E698EF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32" y="4733044"/>
                <a:ext cx="3809222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C8950865-9B3D-4991-B568-72E45F33EA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6999" y="4580150"/>
            <a:ext cx="1553083" cy="17556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544E6F9C-C025-4E37-8521-118BEED53992}"/>
                  </a:ext>
                </a:extLst>
              </p:cNvPr>
              <p:cNvSpPr txBox="1"/>
              <p:nvPr/>
            </p:nvSpPr>
            <p:spPr>
              <a:xfrm>
                <a:off x="7333859" y="4169866"/>
                <a:ext cx="3150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/>
                  <a:t>Décalage virtuel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544E6F9C-C025-4E37-8521-118BEED53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3859" y="4169866"/>
                <a:ext cx="3150505" cy="369332"/>
              </a:xfrm>
              <a:prstGeom prst="rect">
                <a:avLst/>
              </a:prstGeom>
              <a:blipFill>
                <a:blip r:embed="rId7"/>
                <a:stretch>
                  <a:fillRect l="-1547" t="-6557" b="-262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456F5621-D375-4A97-ABD6-FCDCFAA6F64A}"/>
              </a:ext>
            </a:extLst>
          </p:cNvPr>
          <p:cNvSpPr txBox="1"/>
          <p:nvPr/>
        </p:nvSpPr>
        <p:spPr>
          <a:xfrm>
            <a:off x="1340978" y="3991859"/>
            <a:ext cx="24098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Traitement analytique</a:t>
            </a:r>
          </a:p>
        </p:txBody>
      </p:sp>
    </p:spTree>
    <p:extLst>
      <p:ext uri="{BB962C8B-B14F-4D97-AF65-F5344CB8AC3E}">
        <p14:creationId xmlns:p14="http://schemas.microsoft.com/office/powerpoint/2010/main" val="149169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Approche de résolution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623888" y="823634"/>
            <a:ext cx="7199998" cy="276999"/>
          </a:xfrm>
        </p:spPr>
        <p:txBody>
          <a:bodyPr/>
          <a:lstStyle/>
          <a:p>
            <a:r>
              <a:rPr lang="fr-FR" dirty="0"/>
              <a:t>Numérique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927CF69-8A31-4EBC-B601-3931BE7AA135}"/>
              </a:ext>
            </a:extLst>
          </p:cNvPr>
          <p:cNvSpPr txBox="1"/>
          <p:nvPr/>
        </p:nvSpPr>
        <p:spPr>
          <a:xfrm>
            <a:off x="539913" y="1410273"/>
            <a:ext cx="4011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595A"/>
                </a:solidFill>
                <a:latin typeface="Segoe UI Semibold"/>
              </a:rPr>
              <a:t>5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595A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. Mise en œuvre numérique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4523EC-32E7-4C30-85DD-9AF1E5D46B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427" y="1396208"/>
            <a:ext cx="464920" cy="4649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55F1E5A8-17C2-4204-A122-9C64E614EF29}"/>
                  </a:ext>
                </a:extLst>
              </p:cNvPr>
              <p:cNvSpPr txBox="1"/>
              <p:nvPr/>
            </p:nvSpPr>
            <p:spPr>
              <a:xfrm>
                <a:off x="623888" y="2338779"/>
                <a:ext cx="8999853" cy="31710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sz="1800" dirty="0">
                    <a:effectLst/>
                    <a:ea typeface="Times New Roman" panose="02020603050405020304" pitchFamily="18" charset="0"/>
                  </a:rPr>
                  <a:t>Traitement des géométries / maillages : VTK &amp; PyVista,</a:t>
                </a: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fr-FR" dirty="0">
                  <a:ea typeface="Times New Roman" panose="02020603050405020304" pitchFamily="18" charset="0"/>
                </a:endParaRP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sz="1800" dirty="0">
                    <a:effectLst/>
                    <a:ea typeface="Times New Roman" panose="02020603050405020304" pitchFamily="18" charset="0"/>
                  </a:rPr>
                  <a:t>Détection a priori de la visibilité entre deux cellules, adapté de (Schmid 2016),</a:t>
                </a: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fr-FR" sz="1800" dirty="0">
                  <a:effectLst/>
                  <a:ea typeface="Times New Roman" panose="02020603050405020304" pitchFamily="18" charset="0"/>
                </a:endParaRPr>
              </a:p>
              <a:p>
                <a:pPr marL="28575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dirty="0"/>
                  <a:t>Détection des obstructions entre cellules (</a:t>
                </a:r>
                <a:r>
                  <a:rPr lang="fr-FR" i="1" dirty="0"/>
                  <a:t>ray-tracing</a:t>
                </a:r>
                <a:r>
                  <a:rPr lang="fr-FR" dirty="0"/>
                  <a:t>): PyVista</a:t>
                </a:r>
              </a:p>
              <a:p>
                <a:pPr lvl="0" algn="just" hangingPunct="0">
                  <a:lnSpc>
                    <a:spcPts val="1600"/>
                  </a:lnSpc>
                  <a:spcAft>
                    <a:spcPts val="600"/>
                  </a:spcAft>
                </a:pPr>
                <a:r>
                  <a:rPr lang="fr-FR" sz="1800" dirty="0">
                    <a:effectLst/>
                    <a:ea typeface="Times New Roman" panose="02020603050405020304" pitchFamily="18" charset="0"/>
                  </a:rPr>
                  <a:t> </a:t>
                </a:r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dirty="0"/>
                  <a:t>Critères de distances absolues entre cellules / Ratio de tailles, au-delà desquelles les FF sont considérés comme négligeable (e.g. lorsque leur valeur est inférieure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fr-FR" dirty="0"/>
                  <a:t> ou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fr-FR" dirty="0"/>
                  <a:t>),</a:t>
                </a:r>
              </a:p>
              <a:p>
                <a:pPr lvl="0" algn="just" hangingPunct="0">
                  <a:lnSpc>
                    <a:spcPts val="1600"/>
                  </a:lnSpc>
                  <a:spcAft>
                    <a:spcPts val="600"/>
                  </a:spcAft>
                </a:pPr>
                <a:endParaRPr lang="fr-FR" dirty="0"/>
              </a:p>
              <a:p>
                <a:pPr marL="285750" lvl="0" indent="-285750" algn="just" hangingPunct="0">
                  <a:lnSpc>
                    <a:spcPts val="16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fr-FR" dirty="0"/>
                  <a:t>Accélération des algorithmes à l’aide de « typages » (</a:t>
                </a:r>
                <a:r>
                  <a:rPr lang="fr-FR" dirty="0" err="1"/>
                  <a:t>numba</a:t>
                </a:r>
                <a:r>
                  <a:rPr lang="fr-FR" dirty="0"/>
                  <a:t> / </a:t>
                </a:r>
                <a:r>
                  <a:rPr lang="fr-FR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Cfunc</a:t>
                </a:r>
                <a:r>
                  <a:rPr lang="fr-FR" dirty="0"/>
                  <a:t> &amp; </a:t>
                </a:r>
                <a:r>
                  <a:rPr lang="fr-FR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JIT</a:t>
                </a:r>
                <a:r>
                  <a:rPr lang="fr-FR" dirty="0"/>
                  <a:t>) et parallèlisation du traitement des « cellules » d’une scène entière.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55F1E5A8-17C2-4204-A122-9C64E614E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88" y="2338779"/>
                <a:ext cx="8999853" cy="3171061"/>
              </a:xfrm>
              <a:prstGeom prst="rect">
                <a:avLst/>
              </a:prstGeom>
              <a:blipFill>
                <a:blip r:embed="rId4"/>
                <a:stretch>
                  <a:fillRect l="-406" t="-3269" r="-542" b="-2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154DEB0C-C3A8-4B70-9D7B-8C95D6B1E2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396" y="2254053"/>
            <a:ext cx="1469304" cy="612210"/>
          </a:xfrm>
          <a:prstGeom prst="rect">
            <a:avLst/>
          </a:prstGeom>
        </p:spPr>
      </p:pic>
      <p:pic>
        <p:nvPicPr>
          <p:cNvPr id="2050" name="Picture 2" descr="Numba: A High Performance Python Compiler">
            <a:hlinkClick r:id="rId6"/>
            <a:extLst>
              <a:ext uri="{FF2B5EF4-FFF2-40B4-BE49-F238E27FC236}">
                <a16:creationId xmlns:a16="http://schemas.microsoft.com/office/drawing/2014/main" id="{2DAEB0F7-C0AA-4B62-9009-3F1178B84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642" y="5750962"/>
            <a:ext cx="1219200" cy="32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 descr="Une image contenant transport, roue, matériel&#10;&#10;Description générée automatiquement">
            <a:extLst>
              <a:ext uri="{FF2B5EF4-FFF2-40B4-BE49-F238E27FC236}">
                <a16:creationId xmlns:a16="http://schemas.microsoft.com/office/drawing/2014/main" id="{98ABCC30-9CAC-440B-8B11-722D79819D8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742" y="5105783"/>
            <a:ext cx="808114" cy="80811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BA45B7C-5E84-4F94-BE47-9BF393947DC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7005" y="2039734"/>
            <a:ext cx="660995" cy="35418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A4F7F5F-5BE2-42AB-BBC4-B392391946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21360" y="3648974"/>
            <a:ext cx="2249405" cy="1197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BEC157B-C528-4E4A-A52D-B788CE61C9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01386" y="1823401"/>
            <a:ext cx="1232365" cy="95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0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19C0-3EEC-46A2-A0DD-3C2166561C8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Validations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6419850" y="2804215"/>
            <a:ext cx="574074" cy="430887"/>
          </a:xfrm>
        </p:spPr>
        <p:txBody>
          <a:bodyPr/>
          <a:lstStyle/>
          <a:p>
            <a:r>
              <a:rPr lang="fr-FR" dirty="0"/>
              <a:t>3.</a:t>
            </a:r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D022CB8-78D1-4C8B-A820-979C52B5F2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0B084EF-6E72-41BC-9BB2-2FF70A938062}"/>
              </a:ext>
            </a:extLst>
          </p:cNvPr>
          <p:cNvPicPr/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1107" r="12672"/>
          <a:stretch/>
        </p:blipFill>
        <p:spPr>
          <a:xfrm>
            <a:off x="0" y="0"/>
            <a:ext cx="6095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8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rep 2020">
      <a:dk1>
        <a:sysClr val="windowText" lastClr="000000"/>
      </a:dk1>
      <a:lt1>
        <a:sysClr val="window" lastClr="FFFFFF"/>
      </a:lt1>
      <a:dk2>
        <a:srgbClr val="86786F"/>
      </a:dk2>
      <a:lt2>
        <a:srgbClr val="FF595A"/>
      </a:lt2>
      <a:accent1>
        <a:srgbClr val="334253"/>
      </a:accent1>
      <a:accent2>
        <a:srgbClr val="305A75"/>
      </a:accent2>
      <a:accent3>
        <a:srgbClr val="75BAAB"/>
      </a:accent3>
      <a:accent4>
        <a:srgbClr val="5C9491"/>
      </a:accent4>
      <a:accent5>
        <a:srgbClr val="77A56F"/>
      </a:accent5>
      <a:accent6>
        <a:srgbClr val="9DC78D"/>
      </a:accent6>
      <a:hlink>
        <a:srgbClr val="0563C1"/>
      </a:hlink>
      <a:folHlink>
        <a:srgbClr val="954F72"/>
      </a:folHlink>
    </a:clrScheme>
    <a:fontScheme name="Segoe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1D15125635AF4081269BA60A6E0316" ma:contentTypeVersion="9" ma:contentTypeDescription="Crée un document." ma:contentTypeScope="" ma:versionID="184967ee50e74c59187750b9c5959c58">
  <xsd:schema xmlns:xsd="http://www.w3.org/2001/XMLSchema" xmlns:xs="http://www.w3.org/2001/XMLSchema" xmlns:p="http://schemas.microsoft.com/office/2006/metadata/properties" xmlns:ns2="26d5a272-6842-4b6f-abb0-8ed5f23dc362" xmlns:ns3="9d7a60b6-d79f-40ae-82ec-ceb5b9622176" targetNamespace="http://schemas.microsoft.com/office/2006/metadata/properties" ma:root="true" ma:fieldsID="bc45541e878464a98a2e0650da0979e4" ns2:_="" ns3:_="">
    <xsd:import namespace="26d5a272-6842-4b6f-abb0-8ed5f23dc362"/>
    <xsd:import namespace="9d7a60b6-d79f-40ae-82ec-ceb5b96221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d5a272-6842-4b6f-abb0-8ed5f23dc3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a60b6-d79f-40ae-82ec-ceb5b962217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d7a60b6-d79f-40ae-82ec-ceb5b9622176">
      <UserInfo>
        <DisplayName>FROBERT DONATIEN</DisplayName>
        <AccountId>449</AccountId>
        <AccountType/>
      </UserInfo>
      <UserInfo>
        <DisplayName>CARRE SANDRINE</DisplayName>
        <AccountId>26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EDEB48-CBFD-4AF2-AE4D-14733D2F45D1}">
  <ds:schemaRefs>
    <ds:schemaRef ds:uri="26d5a272-6842-4b6f-abb0-8ed5f23dc362"/>
    <ds:schemaRef ds:uri="9d7a60b6-d79f-40ae-82ec-ceb5b96221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CF354F4-A262-4A05-B3A4-9D257E693319}">
  <ds:schemaRefs>
    <ds:schemaRef ds:uri="9d7a60b6-d79f-40ae-82ec-ceb5b962217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960DC9-982B-4E9B-85E1-50AE117C15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1033</Words>
  <Application>Microsoft Office PowerPoint</Application>
  <PresentationFormat>Grand écran</PresentationFormat>
  <Paragraphs>193</Paragraphs>
  <Slides>21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 Math</vt:lpstr>
      <vt:lpstr>Courier New</vt:lpstr>
      <vt:lpstr>Segoe UI Semibold</vt:lpstr>
      <vt:lpstr>Segoe UI Semilight</vt:lpstr>
      <vt:lpstr>Times New Roman</vt:lpstr>
      <vt:lpstr>Wingdings</vt:lpstr>
      <vt:lpstr>Thème Office</vt:lpstr>
      <vt:lpstr>Calcul des facteurs de forme entre polygones</vt:lpstr>
      <vt:lpstr>Sommaire</vt:lpstr>
      <vt:lpstr>Contexte</vt:lpstr>
      <vt:lpstr>Approche de résolution</vt:lpstr>
      <vt:lpstr>Approche de résolution</vt:lpstr>
      <vt:lpstr>Approche de résolution</vt:lpstr>
      <vt:lpstr>Approche de résolution</vt:lpstr>
      <vt:lpstr>Approche de résolution</vt:lpstr>
      <vt:lpstr>Validations</vt:lpstr>
      <vt:lpstr>Validations</vt:lpstr>
      <vt:lpstr>Validations</vt:lpstr>
      <vt:lpstr>Thermique urbaine &amp; confort MRT</vt:lpstr>
      <vt:lpstr>Thermique urbaine &amp; confort</vt:lpstr>
      <vt:lpstr>Thermique urbaine &amp; confort</vt:lpstr>
      <vt:lpstr>Thermique urbaine &amp; confort</vt:lpstr>
      <vt:lpstr>Conclusions &amp; perspectives</vt:lpstr>
      <vt:lpstr>Conclusions &amp; Perspectives</vt:lpstr>
      <vt:lpstr>Présentation PowerPoint</vt:lpstr>
      <vt:lpstr>Annexes</vt:lpstr>
      <vt:lpstr>Annexes</vt:lpstr>
      <vt:lpstr>Annexes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GDAZ;CARRE Sandrine</dc:creator>
  <cp:keywords>AREP</cp:keywords>
  <cp:lastModifiedBy>BOGDAN MATEUSZ</cp:lastModifiedBy>
  <cp:revision>127</cp:revision>
  <dcterms:created xsi:type="dcterms:W3CDTF">2020-03-27T10:40:49Z</dcterms:created>
  <dcterms:modified xsi:type="dcterms:W3CDTF">2022-05-20T06:43:31Z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0x010100F91D15125635AF4081269BA60A6E0316</vt:lpwstr>
  </property>
</Properties>
</file>